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8" r:id="rId2"/>
    <p:sldId id="262" r:id="rId3"/>
    <p:sldId id="272" r:id="rId4"/>
    <p:sldId id="277" r:id="rId5"/>
    <p:sldId id="278" r:id="rId6"/>
    <p:sldId id="273" r:id="rId7"/>
    <p:sldId id="279" r:id="rId8"/>
    <p:sldId id="274" r:id="rId9"/>
    <p:sldId id="275" r:id="rId10"/>
    <p:sldId id="280" r:id="rId11"/>
    <p:sldId id="281" r:id="rId12"/>
    <p:sldId id="276" r:id="rId13"/>
    <p:sldId id="263" r:id="rId14"/>
  </p:sldIdLst>
  <p:sldSz cx="9144000" cy="5143500" type="screen16x9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81">
          <p15:clr>
            <a:srgbClr val="A4A3A4"/>
          </p15:clr>
        </p15:guide>
        <p15:guide id="2" orient="horz" pos="3140">
          <p15:clr>
            <a:srgbClr val="A4A3A4"/>
          </p15:clr>
        </p15:guide>
        <p15:guide id="3" orient="horz" pos="3026">
          <p15:clr>
            <a:srgbClr val="A4A3A4"/>
          </p15:clr>
        </p15:guide>
        <p15:guide id="4" orient="horz" pos="667">
          <p15:clr>
            <a:srgbClr val="A4A3A4"/>
          </p15:clr>
        </p15:guide>
        <p15:guide id="5" orient="horz" pos="1847">
          <p15:clr>
            <a:srgbClr val="A4A3A4"/>
          </p15:clr>
        </p15:guide>
        <p15:guide id="6" orient="horz" pos="1960">
          <p15:clr>
            <a:srgbClr val="A4A3A4"/>
          </p15:clr>
        </p15:guide>
        <p15:guide id="7" pos="113">
          <p15:clr>
            <a:srgbClr val="A4A3A4"/>
          </p15:clr>
        </p15:guide>
        <p15:guide id="8" pos="226">
          <p15:clr>
            <a:srgbClr val="A4A3A4"/>
          </p15:clr>
        </p15:guide>
        <p15:guide id="9" pos="4558">
          <p15:clr>
            <a:srgbClr val="A4A3A4"/>
          </p15:clr>
        </p15:guide>
        <p15:guide id="10" pos="2450">
          <p15:clr>
            <a:srgbClr val="A4A3A4"/>
          </p15:clr>
        </p15:guide>
        <p15:guide id="11" pos="3561">
          <p15:clr>
            <a:srgbClr val="A4A3A4"/>
          </p15:clr>
        </p15:guide>
        <p15:guide id="12" pos="4672">
          <p15:clr>
            <a:srgbClr val="A4A3A4"/>
          </p15:clr>
        </p15:guide>
        <p15:guide id="13" pos="2336">
          <p15:clr>
            <a:srgbClr val="A4A3A4"/>
          </p15:clr>
        </p15:guide>
        <p15:guide id="14" pos="1225">
          <p15:clr>
            <a:srgbClr val="A4A3A4"/>
          </p15:clr>
        </p15:guide>
        <p15:guide id="15" pos="3447">
          <p15:clr>
            <a:srgbClr val="A4A3A4"/>
          </p15:clr>
        </p15:guide>
        <p15:guide id="16" pos="1339">
          <p15:clr>
            <a:srgbClr val="A4A3A4"/>
          </p15:clr>
        </p15:guide>
        <p15:guide id="17" pos="5646">
          <p15:clr>
            <a:srgbClr val="A4A3A4"/>
          </p15:clr>
        </p15:guide>
        <p15:guide id="18" pos="564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676">
          <p15:clr>
            <a:srgbClr val="A4A3A4"/>
          </p15:clr>
        </p15:guide>
        <p15:guide id="2" orient="horz" pos="2540">
          <p15:clr>
            <a:srgbClr val="A4A3A4"/>
          </p15:clr>
        </p15:guide>
        <p15:guide id="3" orient="horz" pos="2812">
          <p15:clr>
            <a:srgbClr val="A4A3A4"/>
          </p15:clr>
        </p15:guide>
        <p15:guide id="4" orient="horz" pos="431">
          <p15:clr>
            <a:srgbClr val="A4A3A4"/>
          </p15:clr>
        </p15:guide>
        <p15:guide id="5" orient="horz" pos="5284">
          <p15:clr>
            <a:srgbClr val="A4A3A4"/>
          </p15:clr>
        </p15:guide>
        <p15:guide id="6" orient="horz" pos="567">
          <p15:clr>
            <a:srgbClr val="A4A3A4"/>
          </p15:clr>
        </p15:guide>
        <p15:guide id="7" pos="550">
          <p15:clr>
            <a:srgbClr val="A4A3A4"/>
          </p15:clr>
        </p15:guide>
        <p15:guide id="8" pos="406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CFC"/>
    <a:srgbClr val="FCFCFC"/>
    <a:srgbClr val="FCFCFD"/>
    <a:srgbClr val="FCFDFD"/>
    <a:srgbClr val="FDFDFD"/>
    <a:srgbClr val="FDFDFE"/>
    <a:srgbClr val="FDFEFE"/>
    <a:srgbClr val="FEFEFE"/>
    <a:srgbClr val="FEFEFF"/>
    <a:srgbClr val="FE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6296"/>
  </p:normalViewPr>
  <p:slideViewPr>
    <p:cSldViewPr snapToObjects="1" showGuides="1">
      <p:cViewPr varScale="1">
        <p:scale>
          <a:sx n="105" d="100"/>
          <a:sy n="105" d="100"/>
        </p:scale>
        <p:origin x="120" y="828"/>
      </p:cViewPr>
      <p:guideLst>
        <p:guide orient="horz" pos="781"/>
        <p:guide orient="horz" pos="3140"/>
        <p:guide orient="horz" pos="3026"/>
        <p:guide orient="horz" pos="667"/>
        <p:guide orient="horz" pos="1847"/>
        <p:guide orient="horz" pos="1960"/>
        <p:guide pos="113"/>
        <p:guide pos="226"/>
        <p:guide pos="4558"/>
        <p:guide pos="2450"/>
        <p:guide pos="3561"/>
        <p:guide pos="4672"/>
        <p:guide pos="2336"/>
        <p:guide pos="1225"/>
        <p:guide pos="3447"/>
        <p:guide pos="1339"/>
        <p:guide pos="5646"/>
        <p:guide pos="564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 showGuides="1">
      <p:cViewPr varScale="1">
        <p:scale>
          <a:sx n="63" d="100"/>
          <a:sy n="63" d="100"/>
        </p:scale>
        <p:origin x="-3115" y="-67"/>
      </p:cViewPr>
      <p:guideLst>
        <p:guide orient="horz" pos="2676"/>
        <p:guide orient="horz" pos="2540"/>
        <p:guide orient="horz" pos="2812"/>
        <p:guide orient="horz" pos="431"/>
        <p:guide orient="horz" pos="5284"/>
        <p:guide orient="horz" pos="567"/>
        <p:guide pos="550"/>
        <p:guide pos="406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Header Placeholder 1"/>
          <p:cNvSpPr>
            <a:spLocks noGrp="1"/>
          </p:cNvSpPr>
          <p:nvPr>
            <p:ph type="hdr" sz="quarter"/>
          </p:nvPr>
        </p:nvSpPr>
        <p:spPr bwMode="gray">
          <a:xfrm>
            <a:off x="875935" y="467544"/>
            <a:ext cx="5577000" cy="20549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Date Placeholder 2"/>
          <p:cNvSpPr>
            <a:spLocks noGrp="1"/>
          </p:cNvSpPr>
          <p:nvPr>
            <p:ph type="dt" idx="1"/>
          </p:nvPr>
        </p:nvSpPr>
        <p:spPr bwMode="gray">
          <a:xfrm>
            <a:off x="3465005" y="8372413"/>
            <a:ext cx="878396" cy="292011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/>
            </a:lvl1pPr>
          </a:lstStyle>
          <a:p>
            <a:fld id="{AA592FF2-A4BD-4E98-AC76-A10007E04C10}" type="datetimeFigureOut">
              <a:rPr lang="en-US" smtClean="0"/>
              <a:pPr/>
              <a:t>11/30/2019</a:t>
            </a:fld>
            <a:endParaRPr lang="en-US" dirty="0"/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2"/>
          </p:nvPr>
        </p:nvSpPr>
        <p:spPr bwMode="gray">
          <a:xfrm>
            <a:off x="875935" y="8371854"/>
            <a:ext cx="2589069" cy="29256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13" name="Slide Number Placeholder 6"/>
          <p:cNvSpPr>
            <a:spLocks noGrp="1"/>
          </p:cNvSpPr>
          <p:nvPr>
            <p:ph type="sldNum" sz="quarter" idx="3"/>
          </p:nvPr>
        </p:nvSpPr>
        <p:spPr bwMode="gray">
          <a:xfrm>
            <a:off x="4509120" y="8371854"/>
            <a:ext cx="1944067" cy="28803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/>
            </a:lvl1pPr>
          </a:lstStyle>
          <a:p>
            <a:r>
              <a:rPr lang="en-US" dirty="0"/>
              <a:t>Chart </a:t>
            </a:r>
            <a:fld id="{4CBF50E3-ED67-46F2-ABFC-A36EE1082CF7}" type="slidenum">
              <a:rPr lang="en-US" b="1" smtClean="0"/>
              <a:pPr/>
              <a:t>‹Nr.›</a:t>
            </a:fld>
            <a:endParaRPr lang="en-US" b="1" dirty="0"/>
          </a:p>
        </p:txBody>
      </p:sp>
      <p:grpSp>
        <p:nvGrpSpPr>
          <p:cNvPr id="14" name="Group 13"/>
          <p:cNvGrpSpPr/>
          <p:nvPr/>
        </p:nvGrpSpPr>
        <p:grpSpPr bwMode="gray">
          <a:xfrm>
            <a:off x="-118387" y="-84708"/>
            <a:ext cx="7075771" cy="9350590"/>
            <a:chOff x="-118387" y="-84708"/>
            <a:chExt cx="7075771" cy="9350590"/>
          </a:xfrm>
        </p:grpSpPr>
        <p:grpSp>
          <p:nvGrpSpPr>
            <p:cNvPr id="15" name="Group 14"/>
            <p:cNvGrpSpPr/>
            <p:nvPr/>
          </p:nvGrpSpPr>
          <p:grpSpPr bwMode="gray">
            <a:xfrm>
              <a:off x="-118387" y="679134"/>
              <a:ext cx="72000" cy="7699656"/>
              <a:chOff x="-141537" y="679134"/>
              <a:chExt cx="108000" cy="7699656"/>
            </a:xfrm>
          </p:grpSpPr>
          <p:cxnSp>
            <p:nvCxnSpPr>
              <p:cNvPr id="29" name="Straight Connector 28"/>
              <p:cNvCxnSpPr/>
              <p:nvPr/>
            </p:nvCxnSpPr>
            <p:spPr bwMode="gray">
              <a:xfrm>
                <a:off x="-141537" y="679134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gray">
              <a:xfrm>
                <a:off x="-141537" y="8985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gray">
              <a:xfrm>
                <a:off x="-141537" y="4025838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gray">
              <a:xfrm>
                <a:off x="-141537" y="42513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gray">
              <a:xfrm>
                <a:off x="-141537" y="4456687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gray">
              <a:xfrm>
                <a:off x="-141537" y="83787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/>
            <p:cNvGrpSpPr/>
            <p:nvPr/>
          </p:nvGrpSpPr>
          <p:grpSpPr bwMode="gray">
            <a:xfrm>
              <a:off x="6885384" y="679134"/>
              <a:ext cx="72000" cy="7699656"/>
              <a:chOff x="-141537" y="679134"/>
              <a:chExt cx="108000" cy="7699656"/>
            </a:xfrm>
          </p:grpSpPr>
          <p:cxnSp>
            <p:nvCxnSpPr>
              <p:cNvPr id="23" name="Straight Connector 22"/>
              <p:cNvCxnSpPr/>
              <p:nvPr/>
            </p:nvCxnSpPr>
            <p:spPr bwMode="gray">
              <a:xfrm>
                <a:off x="-141537" y="679134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 bwMode="gray">
              <a:xfrm>
                <a:off x="-141537" y="8985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 bwMode="gray">
              <a:xfrm>
                <a:off x="-141537" y="4025838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gray">
              <a:xfrm>
                <a:off x="-141537" y="42513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gray">
              <a:xfrm>
                <a:off x="-141537" y="4456687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gray">
              <a:xfrm>
                <a:off x="-141537" y="83787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/>
            <p:cNvGrpSpPr/>
            <p:nvPr/>
          </p:nvGrpSpPr>
          <p:grpSpPr bwMode="gray">
            <a:xfrm>
              <a:off x="867029" y="-84708"/>
              <a:ext cx="5583936" cy="72516"/>
              <a:chOff x="867029" y="-84708"/>
              <a:chExt cx="5583936" cy="72516"/>
            </a:xfrm>
          </p:grpSpPr>
          <p:cxnSp>
            <p:nvCxnSpPr>
              <p:cNvPr id="21" name="Straight Connector 20"/>
              <p:cNvCxnSpPr/>
              <p:nvPr/>
            </p:nvCxnSpPr>
            <p:spPr bwMode="gray">
              <a:xfrm>
                <a:off x="867029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 bwMode="gray">
              <a:xfrm>
                <a:off x="6450965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 bwMode="gray">
            <a:xfrm>
              <a:off x="867029" y="9193366"/>
              <a:ext cx="5583936" cy="72516"/>
              <a:chOff x="867029" y="-84708"/>
              <a:chExt cx="5583936" cy="72516"/>
            </a:xfrm>
          </p:grpSpPr>
          <p:cxnSp>
            <p:nvCxnSpPr>
              <p:cNvPr id="19" name="Straight Connector 18"/>
              <p:cNvCxnSpPr/>
              <p:nvPr/>
            </p:nvCxnSpPr>
            <p:spPr bwMode="gray">
              <a:xfrm>
                <a:off x="867029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 bwMode="gray">
              <a:xfrm>
                <a:off x="6450965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615287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 rot="-120000">
            <a:off x="711348" y="773280"/>
            <a:ext cx="5828291" cy="33794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gray">
          <a:xfrm>
            <a:off x="875935" y="467544"/>
            <a:ext cx="5577000" cy="20549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gray">
          <a:xfrm>
            <a:off x="3465005" y="8372413"/>
            <a:ext cx="878396" cy="292011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/>
            </a:lvl1pPr>
          </a:lstStyle>
          <a:p>
            <a:fld id="{AA592FF2-A4BD-4E98-AC76-A10007E04C10}" type="datetimeFigureOut">
              <a:rPr lang="en-US" smtClean="0"/>
              <a:pPr/>
              <a:t>11/30/2019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875936" y="885346"/>
            <a:ext cx="5577000" cy="3137062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873125" y="4448113"/>
            <a:ext cx="3470275" cy="3923741"/>
          </a:xfrm>
          <a:prstGeom prst="rect">
            <a:avLst/>
          </a:prstGeom>
        </p:spPr>
        <p:txBody>
          <a:bodyPr vert="horz" lIns="0" tIns="0" rIns="9144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gray">
          <a:xfrm>
            <a:off x="875935" y="8371854"/>
            <a:ext cx="2589069" cy="29256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gray">
          <a:xfrm>
            <a:off x="4509120" y="8371854"/>
            <a:ext cx="1944067" cy="288033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/>
            </a:lvl1pPr>
          </a:lstStyle>
          <a:p>
            <a:r>
              <a:rPr lang="en-US" dirty="0"/>
              <a:t>Chart </a:t>
            </a:r>
            <a:fld id="{4CBF50E3-ED67-46F2-ABFC-A36EE1082CF7}" type="slidenum">
              <a:rPr lang="en-US" b="1" smtClean="0"/>
              <a:pPr/>
              <a:t>‹Nr.›</a:t>
            </a:fld>
            <a:endParaRPr lang="en-US" b="1" dirty="0"/>
          </a:p>
        </p:txBody>
      </p:sp>
      <p:cxnSp>
        <p:nvCxnSpPr>
          <p:cNvPr id="11" name="Straight Connector 10"/>
          <p:cNvCxnSpPr/>
          <p:nvPr/>
        </p:nvCxnSpPr>
        <p:spPr bwMode="gray">
          <a:xfrm>
            <a:off x="4509121" y="4938581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gray">
          <a:xfrm>
            <a:off x="4509121" y="5429049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 bwMode="gray">
          <a:xfrm>
            <a:off x="4509121" y="5919517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 bwMode="gray">
          <a:xfrm>
            <a:off x="4509121" y="6409985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gray">
          <a:xfrm>
            <a:off x="4509121" y="6900453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gray">
          <a:xfrm>
            <a:off x="4509121" y="7390921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 bwMode="gray">
          <a:xfrm>
            <a:off x="4509121" y="7881389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 bwMode="gray">
          <a:xfrm>
            <a:off x="4509121" y="8371854"/>
            <a:ext cx="1943816" cy="0"/>
          </a:xfrm>
          <a:prstGeom prst="line">
            <a:avLst/>
          </a:prstGeom>
          <a:ln>
            <a:solidFill>
              <a:schemeClr val="accent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 bwMode="gray">
          <a:xfrm>
            <a:off x="0" y="885346"/>
            <a:ext cx="45719" cy="3146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 bwMode="gray">
          <a:xfrm>
            <a:off x="0" y="4032250"/>
            <a:ext cx="45719" cy="435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/>
          <p:cNvGrpSpPr/>
          <p:nvPr/>
        </p:nvGrpSpPr>
        <p:grpSpPr>
          <a:xfrm>
            <a:off x="-118387" y="-84708"/>
            <a:ext cx="7075771" cy="9350590"/>
            <a:chOff x="-118387" y="-84708"/>
            <a:chExt cx="7075771" cy="9350590"/>
          </a:xfrm>
        </p:grpSpPr>
        <p:grpSp>
          <p:nvGrpSpPr>
            <p:cNvPr id="57" name="Group 56"/>
            <p:cNvGrpSpPr/>
            <p:nvPr/>
          </p:nvGrpSpPr>
          <p:grpSpPr>
            <a:xfrm>
              <a:off x="-118387" y="679134"/>
              <a:ext cx="72000" cy="7699656"/>
              <a:chOff x="-141537" y="679134"/>
              <a:chExt cx="108000" cy="7699656"/>
            </a:xfrm>
          </p:grpSpPr>
          <p:cxnSp>
            <p:nvCxnSpPr>
              <p:cNvPr id="50" name="Straight Connector 49"/>
              <p:cNvCxnSpPr/>
              <p:nvPr/>
            </p:nvCxnSpPr>
            <p:spPr bwMode="gray">
              <a:xfrm>
                <a:off x="-141537" y="679134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gray">
              <a:xfrm>
                <a:off x="-141537" y="8985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gray">
              <a:xfrm>
                <a:off x="-141537" y="4025838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gray">
              <a:xfrm>
                <a:off x="-141537" y="42513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gray">
              <a:xfrm>
                <a:off x="-141537" y="4456687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 bwMode="gray">
              <a:xfrm>
                <a:off x="-141537" y="83787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Group 57"/>
            <p:cNvGrpSpPr/>
            <p:nvPr/>
          </p:nvGrpSpPr>
          <p:grpSpPr>
            <a:xfrm>
              <a:off x="6885384" y="679134"/>
              <a:ext cx="72000" cy="7699656"/>
              <a:chOff x="-141537" y="679134"/>
              <a:chExt cx="108000" cy="7699656"/>
            </a:xfrm>
          </p:grpSpPr>
          <p:cxnSp>
            <p:nvCxnSpPr>
              <p:cNvPr id="59" name="Straight Connector 58"/>
              <p:cNvCxnSpPr/>
              <p:nvPr/>
            </p:nvCxnSpPr>
            <p:spPr bwMode="gray">
              <a:xfrm>
                <a:off x="-141537" y="679134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 bwMode="gray">
              <a:xfrm>
                <a:off x="-141537" y="8985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 bwMode="gray">
              <a:xfrm>
                <a:off x="-141537" y="4025838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 bwMode="gray">
              <a:xfrm>
                <a:off x="-141537" y="42513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 bwMode="gray">
              <a:xfrm>
                <a:off x="-141537" y="4456687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 bwMode="gray">
              <a:xfrm>
                <a:off x="-141537" y="8378790"/>
                <a:ext cx="10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 67"/>
            <p:cNvGrpSpPr/>
            <p:nvPr/>
          </p:nvGrpSpPr>
          <p:grpSpPr>
            <a:xfrm>
              <a:off x="867029" y="-84708"/>
              <a:ext cx="5583936" cy="72516"/>
              <a:chOff x="867029" y="-84708"/>
              <a:chExt cx="5583936" cy="72516"/>
            </a:xfrm>
          </p:grpSpPr>
          <p:cxnSp>
            <p:nvCxnSpPr>
              <p:cNvPr id="66" name="Straight Connector 65"/>
              <p:cNvCxnSpPr/>
              <p:nvPr/>
            </p:nvCxnSpPr>
            <p:spPr bwMode="gray">
              <a:xfrm>
                <a:off x="867029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 bwMode="gray">
              <a:xfrm>
                <a:off x="6450965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oup 68"/>
            <p:cNvGrpSpPr/>
            <p:nvPr/>
          </p:nvGrpSpPr>
          <p:grpSpPr>
            <a:xfrm>
              <a:off x="867029" y="9193366"/>
              <a:ext cx="5583936" cy="72516"/>
              <a:chOff x="867029" y="-84708"/>
              <a:chExt cx="5583936" cy="72516"/>
            </a:xfrm>
          </p:grpSpPr>
          <p:cxnSp>
            <p:nvCxnSpPr>
              <p:cNvPr id="70" name="Straight Connector 69"/>
              <p:cNvCxnSpPr/>
              <p:nvPr/>
            </p:nvCxnSpPr>
            <p:spPr bwMode="gray">
              <a:xfrm>
                <a:off x="867029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 bwMode="gray">
              <a:xfrm>
                <a:off x="6450965" y="-84708"/>
                <a:ext cx="0" cy="7251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925471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indent="0" algn="l" defTabSz="914400" rtl="0" eaLnBrk="1" latinLnBrk="0" hangingPunct="1">
      <a:spcBef>
        <a:spcPts val="200"/>
      </a:spcBef>
      <a:spcAft>
        <a:spcPts val="200"/>
      </a:spcAft>
      <a:defRPr sz="1050" kern="1200">
        <a:solidFill>
          <a:schemeClr val="tx1"/>
        </a:solidFill>
        <a:latin typeface="+mn-lt"/>
        <a:ea typeface="+mn-ea"/>
        <a:cs typeface="+mn-cs"/>
      </a:defRPr>
    </a:lvl1pPr>
    <a:lvl2pPr marL="171450" indent="-171450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Arial" panose="020B0604020202020204" pitchFamily="34" charset="0"/>
      <a:buChar char="■"/>
      <a:defRPr sz="1050" kern="1200">
        <a:solidFill>
          <a:schemeClr val="tx1"/>
        </a:solidFill>
        <a:latin typeface="+mn-lt"/>
        <a:ea typeface="+mn-ea"/>
        <a:cs typeface="+mn-cs"/>
      </a:defRPr>
    </a:lvl2pPr>
    <a:lvl3pPr marL="360363" indent="-179388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Arial" panose="020B0604020202020204" pitchFamily="34" charset="0"/>
      <a:buChar char="□"/>
      <a:defRPr sz="1050" kern="1200">
        <a:solidFill>
          <a:schemeClr val="tx1"/>
        </a:solidFill>
        <a:latin typeface="+mn-lt"/>
        <a:ea typeface="+mn-ea"/>
        <a:cs typeface="+mn-cs"/>
      </a:defRPr>
    </a:lvl3pPr>
    <a:lvl4pPr marL="541338" indent="-180975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Arial" panose="020B0604020202020204" pitchFamily="34" charset="0"/>
      <a:buChar char="–"/>
      <a:defRPr sz="1050" kern="1200">
        <a:solidFill>
          <a:schemeClr val="tx1"/>
        </a:solidFill>
        <a:latin typeface="+mn-lt"/>
        <a:ea typeface="+mn-ea"/>
        <a:cs typeface="+mn-cs"/>
      </a:defRPr>
    </a:lvl4pPr>
    <a:lvl5pPr marL="266700" indent="-266700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+mj-lt"/>
      <a:buAutoNum type="arabicPeriod"/>
      <a:defRPr sz="1050" kern="1200">
        <a:solidFill>
          <a:schemeClr val="tx1"/>
        </a:solidFill>
        <a:latin typeface="+mn-lt"/>
        <a:ea typeface="+mn-ea"/>
        <a:cs typeface="+mn-cs"/>
      </a:defRPr>
    </a:lvl5pPr>
    <a:lvl6pPr marL="449263" indent="-185738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+mj-lt"/>
      <a:buAutoNum type="alphaLcParenR"/>
      <a:defRPr sz="1050" kern="1200">
        <a:solidFill>
          <a:schemeClr val="tx1"/>
        </a:solidFill>
        <a:latin typeface="+mn-lt"/>
        <a:ea typeface="+mn-ea"/>
        <a:cs typeface="+mn-cs"/>
      </a:defRPr>
    </a:lvl6pPr>
    <a:lvl7pPr marL="0" indent="0" algn="l" defTabSz="914400" rtl="0" eaLnBrk="1" latinLnBrk="0" hangingPunct="1">
      <a:spcBef>
        <a:spcPts val="200"/>
      </a:spcBef>
      <a:spcAft>
        <a:spcPts val="200"/>
      </a:spcAft>
      <a:buClr>
        <a:schemeClr val="accent1"/>
      </a:buClr>
      <a:buSzPct val="80000"/>
      <a:buFont typeface="Arial" panose="020B0604020202020204" pitchFamily="34" charset="0"/>
      <a:buNone/>
      <a:defRPr sz="1400" kern="1200" cap="all" baseline="0">
        <a:solidFill>
          <a:schemeClr val="accent1"/>
        </a:solidFill>
        <a:latin typeface="+mn-lt"/>
        <a:ea typeface="+mn-ea"/>
        <a:cs typeface="+mn-cs"/>
      </a:defRPr>
    </a:lvl7pPr>
    <a:lvl8pPr marL="0" indent="0" algn="l" defTabSz="914400" rtl="0" eaLnBrk="1" latinLnBrk="0" hangingPunct="1">
      <a:spcBef>
        <a:spcPts val="200"/>
      </a:spcBef>
      <a:spcAft>
        <a:spcPts val="200"/>
      </a:spcAft>
      <a:defRPr sz="1400" b="0" kern="1200" cap="all" baseline="0">
        <a:solidFill>
          <a:schemeClr val="accent1"/>
        </a:solidFill>
        <a:latin typeface="+mn-lt"/>
        <a:ea typeface="+mn-ea"/>
        <a:cs typeface="+mn-cs"/>
      </a:defRPr>
    </a:lvl8pPr>
    <a:lvl9pPr marL="0" indent="0" algn="l" defTabSz="914400" rtl="0" eaLnBrk="1" latinLnBrk="0" hangingPunct="1">
      <a:spcBef>
        <a:spcPts val="200"/>
      </a:spcBef>
      <a:spcAft>
        <a:spcPts val="200"/>
      </a:spcAft>
      <a:defRPr sz="1400" b="0" kern="1200" cap="all" baseline="0">
        <a:solidFill>
          <a:schemeClr val="accent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 bwMode="gray">
          <a:xfrm>
            <a:off x="876300" y="885825"/>
            <a:ext cx="5576888" cy="31369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Chart </a:t>
            </a:r>
            <a:fld id="{4CBF50E3-ED67-46F2-ABFC-A36EE1082CF7}" type="slidenum">
              <a:rPr lang="en-US" b="1" smtClean="0"/>
              <a:pPr/>
              <a:t>1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70977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Image Placeholder 7"/>
          <p:cNvSpPr>
            <a:spLocks noGrp="1" noRot="1" noChangeAspect="1"/>
          </p:cNvSpPr>
          <p:nvPr>
            <p:ph type="sldImg"/>
          </p:nvPr>
        </p:nvSpPr>
        <p:spPr bwMode="gray">
          <a:xfrm>
            <a:off x="876300" y="885825"/>
            <a:ext cx="5576888" cy="3136900"/>
          </a:xfrm>
        </p:spPr>
      </p:sp>
      <p:sp>
        <p:nvSpPr>
          <p:cNvPr id="9" name="Notes Placeholder 8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Chart </a:t>
            </a:r>
            <a:fld id="{4CBF50E3-ED67-46F2-ABFC-A36EE1082CF7}" type="slidenum">
              <a:rPr lang="en-US" b="1" smtClean="0"/>
              <a:pPr/>
              <a:t>2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80952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Image Placeholder 7"/>
          <p:cNvSpPr>
            <a:spLocks noGrp="1" noRot="1" noChangeAspect="1"/>
          </p:cNvSpPr>
          <p:nvPr>
            <p:ph type="sldImg"/>
          </p:nvPr>
        </p:nvSpPr>
        <p:spPr bwMode="gray">
          <a:xfrm>
            <a:off x="876300" y="885825"/>
            <a:ext cx="5576888" cy="3136900"/>
          </a:xfrm>
        </p:spPr>
      </p:sp>
      <p:sp>
        <p:nvSpPr>
          <p:cNvPr id="9" name="Notes Placeholder 8"/>
          <p:cNvSpPr>
            <a:spLocks noGrp="1"/>
          </p:cNvSpPr>
          <p:nvPr>
            <p:ph type="body" idx="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Chart </a:t>
            </a:r>
            <a:fld id="{4CBF50E3-ED67-46F2-ABFC-A36EE1082CF7}" type="slidenum">
              <a:rPr lang="en-US" b="1" smtClean="0"/>
              <a:pPr/>
              <a:t>13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5773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 bwMode="gray">
          <a:xfrm>
            <a:off x="7128284" y="203047"/>
            <a:ext cx="2015716" cy="1180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 bwMode="gray">
          <a:xfrm>
            <a:off x="107505" y="1"/>
            <a:ext cx="7380820" cy="1167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 bwMode="gray">
          <a:xfrm>
            <a:off x="179389" y="2932113"/>
            <a:ext cx="8601073" cy="20526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58775" y="1058862"/>
            <a:ext cx="8605838" cy="3744913"/>
          </a:xfrm>
          <a:noFill/>
          <a:ln>
            <a:noFill/>
          </a:ln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79389" y="2926794"/>
            <a:ext cx="8601073" cy="2057956"/>
          </a:xfrm>
          <a:solidFill>
            <a:schemeClr val="accent1">
              <a:alpha val="70000"/>
            </a:schemeClr>
          </a:solidFill>
        </p:spPr>
        <p:txBody>
          <a:bodyPr vert="horz" lIns="108000" tIns="252000" rIns="0" bIns="0" rtlCol="0" anchor="t" anchorCtr="0">
            <a:noAutofit/>
          </a:bodyPr>
          <a:lstStyle>
            <a:lvl1pPr>
              <a:defRPr lang="de-DE" sz="20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 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58773" y="2926794"/>
            <a:ext cx="8421689" cy="1031637"/>
          </a:xfrm>
          <a:noFill/>
        </p:spPr>
        <p:txBody>
          <a:bodyPr lIns="108000"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Presentationtitle</a:t>
            </a:r>
            <a:br>
              <a:rPr lang="en-US" dirty="0"/>
            </a:br>
            <a:r>
              <a:rPr lang="en-US" dirty="0"/>
              <a:t>up to maximum 2 lines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3" y="3958431"/>
            <a:ext cx="8421689" cy="840025"/>
          </a:xfrm>
        </p:spPr>
        <p:txBody>
          <a:bodyPr rIns="108000"/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Speaker</a:t>
            </a:r>
            <a:br>
              <a:rPr lang="en-US" dirty="0"/>
            </a:br>
            <a:r>
              <a:rPr lang="en-US" dirty="0"/>
              <a:t>Job Description</a:t>
            </a:r>
            <a:br>
              <a:rPr lang="en-US" dirty="0"/>
            </a:br>
            <a:r>
              <a:rPr lang="en-US" dirty="0"/>
              <a:t>Institute</a:t>
            </a:r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65" y="239817"/>
            <a:ext cx="1308999" cy="74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92829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x Text (Box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358776" y="1671649"/>
            <a:ext cx="1584325" cy="3132125"/>
          </a:xfrm>
        </p:spPr>
        <p:txBody>
          <a:bodyPr t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4"/>
          </p:nvPr>
        </p:nvSpPr>
        <p:spPr bwMode="gray">
          <a:xfrm>
            <a:off x="2124076" y="1671649"/>
            <a:ext cx="1585913" cy="3132125"/>
          </a:xfrm>
        </p:spPr>
        <p:txBody>
          <a:bodyPr tIns="0"/>
          <a:lstStyle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  <a:lvl6pPr>
              <a:buClr>
                <a:schemeClr val="accent2"/>
              </a:buClr>
              <a:defRPr/>
            </a:lvl6pPr>
            <a:lvl7pPr>
              <a:buClr>
                <a:schemeClr val="accent2"/>
              </a:buClr>
              <a:defRPr/>
            </a:lvl7pPr>
            <a:lvl8pPr>
              <a:defRPr>
                <a:solidFill>
                  <a:schemeClr val="accent2"/>
                </a:solidFill>
              </a:defRPr>
            </a:lvl8pPr>
            <a:lvl9pPr>
              <a:defRPr>
                <a:solidFill>
                  <a:schemeClr val="accent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5"/>
          </p:nvPr>
        </p:nvSpPr>
        <p:spPr bwMode="gray">
          <a:xfrm>
            <a:off x="3886985" y="1671649"/>
            <a:ext cx="1585913" cy="3132125"/>
          </a:xfrm>
        </p:spPr>
        <p:txBody>
          <a:bodyPr tIns="0"/>
          <a:lstStyle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  <a:lvl6pPr>
              <a:buClr>
                <a:schemeClr val="accent3"/>
              </a:buClr>
              <a:defRPr/>
            </a:lvl6pPr>
            <a:lvl7pPr>
              <a:buClr>
                <a:schemeClr val="accent3"/>
              </a:buClr>
              <a:defRPr/>
            </a:lvl7pPr>
            <a:lvl8pPr>
              <a:defRPr>
                <a:solidFill>
                  <a:schemeClr val="accent3"/>
                </a:solidFill>
              </a:defRPr>
            </a:lvl8pPr>
            <a:lvl9pPr>
              <a:defRPr>
                <a:solidFill>
                  <a:schemeClr val="accent3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5649913" y="1671649"/>
            <a:ext cx="1585913" cy="3132125"/>
          </a:xfrm>
        </p:spPr>
        <p:txBody>
          <a:bodyPr tIns="0"/>
          <a:lstStyle>
            <a:lvl2pPr>
              <a:buClr>
                <a:schemeClr val="accent4"/>
              </a:buClr>
              <a:defRPr/>
            </a:lvl2pPr>
            <a:lvl3pPr>
              <a:buClr>
                <a:schemeClr val="accent4"/>
              </a:buClr>
              <a:defRPr/>
            </a:lvl3pPr>
            <a:lvl4pPr>
              <a:buClr>
                <a:schemeClr val="accent4"/>
              </a:buClr>
              <a:defRPr/>
            </a:lvl4pPr>
            <a:lvl5pPr>
              <a:buClr>
                <a:schemeClr val="accent4"/>
              </a:buClr>
              <a:defRPr/>
            </a:lvl5pPr>
            <a:lvl6pPr>
              <a:buClr>
                <a:schemeClr val="accent4"/>
              </a:buClr>
              <a:defRPr/>
            </a:lvl6pPr>
            <a:lvl7pPr>
              <a:buClr>
                <a:schemeClr val="accent4"/>
              </a:buClr>
              <a:defRPr/>
            </a:lvl7pPr>
            <a:lvl8pPr>
              <a:defRPr>
                <a:solidFill>
                  <a:schemeClr val="accent4"/>
                </a:solidFill>
              </a:defRPr>
            </a:lvl8pPr>
            <a:lvl9pPr>
              <a:defRPr>
                <a:solidFill>
                  <a:schemeClr val="accent4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58776" y="1239838"/>
            <a:ext cx="1584325" cy="287797"/>
          </a:xfrm>
          <a:solidFill>
            <a:schemeClr val="accent1"/>
          </a:solidFill>
        </p:spPr>
        <p:txBody>
          <a:bodyPr wrap="square" lIns="72000" tIns="36000" rIns="72000" bIns="36000" anchor="ctr" anchorCtr="0"/>
          <a:lstStyle>
            <a:lvl1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 baseline="0">
                <a:solidFill>
                  <a:schemeClr val="bg1"/>
                </a:solidFill>
              </a:defRPr>
            </a:lvl1pPr>
            <a:lvl2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2pPr>
            <a:lvl3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3pPr>
            <a:lvl4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4pPr>
            <a:lvl5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5pPr>
            <a:lvl6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6pPr>
            <a:lvl7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7pPr>
            <a:lvl8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8pPr>
            <a:lvl9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Topic 1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2124076" y="1239838"/>
            <a:ext cx="1584325" cy="287797"/>
          </a:xfrm>
          <a:solidFill>
            <a:schemeClr val="accent2"/>
          </a:solidFill>
        </p:spPr>
        <p:txBody>
          <a:bodyPr wrap="square" lIns="72000" tIns="36000" rIns="72000" bIns="36000" anchor="ctr" anchorCtr="0"/>
          <a:lstStyle>
            <a:lvl1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 baseline="0">
                <a:solidFill>
                  <a:schemeClr val="bg1"/>
                </a:solidFill>
              </a:defRPr>
            </a:lvl1pPr>
            <a:lvl2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2pPr>
            <a:lvl3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3pPr>
            <a:lvl4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4pPr>
            <a:lvl5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5pPr>
            <a:lvl6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6pPr>
            <a:lvl7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7pPr>
            <a:lvl8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8pPr>
            <a:lvl9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Topic 2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888573" y="1239838"/>
            <a:ext cx="1584325" cy="287797"/>
          </a:xfrm>
          <a:solidFill>
            <a:schemeClr val="accent3"/>
          </a:solidFill>
        </p:spPr>
        <p:txBody>
          <a:bodyPr wrap="square" lIns="72000" tIns="36000" rIns="72000" bIns="36000" anchor="ctr" anchorCtr="0"/>
          <a:lstStyle>
            <a:lvl1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 baseline="0">
                <a:solidFill>
                  <a:schemeClr val="bg1"/>
                </a:solidFill>
              </a:defRPr>
            </a:lvl1pPr>
            <a:lvl2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2pPr>
            <a:lvl3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3pPr>
            <a:lvl4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4pPr>
            <a:lvl5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5pPr>
            <a:lvl6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6pPr>
            <a:lvl7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7pPr>
            <a:lvl8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8pPr>
            <a:lvl9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Topic 3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644193" y="1239838"/>
            <a:ext cx="1584325" cy="287797"/>
          </a:xfrm>
          <a:solidFill>
            <a:schemeClr val="accent4"/>
          </a:solidFill>
        </p:spPr>
        <p:txBody>
          <a:bodyPr wrap="square" lIns="72000" tIns="36000" rIns="72000" bIns="36000" anchor="ctr" anchorCtr="0"/>
          <a:lstStyle>
            <a:lvl1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 baseline="0">
                <a:solidFill>
                  <a:schemeClr val="bg1"/>
                </a:solidFill>
              </a:defRPr>
            </a:lvl1pPr>
            <a:lvl2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2pPr>
            <a:lvl3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3pPr>
            <a:lvl4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4pPr>
            <a:lvl5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5pPr>
            <a:lvl6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6pPr>
            <a:lvl7pPr marL="0" indent="0" algn="l">
              <a:spcBef>
                <a:spcPts val="300"/>
              </a:spcBef>
              <a:spcAft>
                <a:spcPts val="300"/>
              </a:spcAft>
              <a:buNone/>
              <a:defRPr sz="1200" b="1">
                <a:solidFill>
                  <a:schemeClr val="bg1"/>
                </a:solidFill>
              </a:defRPr>
            </a:lvl7pPr>
            <a:lvl8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8pPr>
            <a:lvl9pPr marL="0" indent="0"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Topic 4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435982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icture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2124075" y="1239837"/>
            <a:ext cx="5111751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79388" y="1239838"/>
            <a:ext cx="1763712" cy="3563937"/>
          </a:xfrm>
          <a:noFill/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167196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icture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3887790" y="1239837"/>
            <a:ext cx="3348037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79389" y="1239838"/>
            <a:ext cx="3529012" cy="3563937"/>
          </a:xfrm>
          <a:noFill/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335617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ictur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5651502" y="1239837"/>
            <a:ext cx="1584325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79387" y="1239838"/>
            <a:ext cx="5292725" cy="3563937"/>
          </a:xfrm>
          <a:noFill/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9816392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X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79386" y="1239838"/>
            <a:ext cx="7237412" cy="3563937"/>
          </a:xfrm>
          <a:noFill/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5316029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 bwMode="gray">
          <a:xfrm>
            <a:off x="179389" y="2932113"/>
            <a:ext cx="8601075" cy="20526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 bwMode="gray">
          <a:xfrm>
            <a:off x="107504" y="1"/>
            <a:ext cx="7309295" cy="1167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58775" y="2932113"/>
            <a:ext cx="8421685" cy="1871663"/>
          </a:xfrm>
          <a:solidFill>
            <a:srgbClr val="DD640C"/>
          </a:solidFill>
        </p:spPr>
        <p:txBody>
          <a:bodyPr lIns="108000" tIns="252000" rIns="108000" bIns="252000" anchor="ctr" anchorCtr="0"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Presentationtitle</a:t>
            </a:r>
            <a:br>
              <a:rPr lang="en-US" dirty="0"/>
            </a:br>
            <a:r>
              <a:rPr lang="en-US" dirty="0"/>
              <a:t>up to maximum 2 lines</a:t>
            </a:r>
          </a:p>
        </p:txBody>
      </p:sp>
      <p:sp>
        <p:nvSpPr>
          <p:cNvPr id="11" name="Rectangle 10"/>
          <p:cNvSpPr/>
          <p:nvPr userDrawn="1"/>
        </p:nvSpPr>
        <p:spPr bwMode="gray">
          <a:xfrm>
            <a:off x="358776" y="2751932"/>
            <a:ext cx="8605836" cy="1801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 bwMode="gray">
          <a:xfrm>
            <a:off x="8780464" y="2934376"/>
            <a:ext cx="184149" cy="186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82617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_ Small Tex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 userDrawn="1"/>
        </p:nvSpPr>
        <p:spPr bwMode="gray">
          <a:xfrm>
            <a:off x="7128284" y="203047"/>
            <a:ext cx="2015716" cy="1180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 bwMode="gray">
          <a:xfrm>
            <a:off x="107505" y="1"/>
            <a:ext cx="7380820" cy="11315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 bwMode="gray">
          <a:xfrm>
            <a:off x="179389" y="3604262"/>
            <a:ext cx="8601075" cy="13804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58775" y="1058863"/>
            <a:ext cx="8605838" cy="3740150"/>
          </a:xfrm>
          <a:noFill/>
          <a:ln>
            <a:noFill/>
          </a:ln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79389" y="3604260"/>
            <a:ext cx="8601073" cy="1380489"/>
          </a:xfrm>
          <a:solidFill>
            <a:schemeClr val="accent1">
              <a:alpha val="70000"/>
            </a:schemeClr>
          </a:solidFill>
        </p:spPr>
        <p:txBody>
          <a:bodyPr vert="horz" lIns="108000" tIns="252000" rIns="0" bIns="0" rtlCol="0" anchor="t" anchorCtr="0">
            <a:noAutofit/>
          </a:bodyPr>
          <a:lstStyle>
            <a:lvl1pPr>
              <a:defRPr lang="de-DE" sz="20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 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58775" y="3604261"/>
            <a:ext cx="8421689" cy="1199516"/>
          </a:xfrm>
          <a:noFill/>
        </p:spPr>
        <p:txBody>
          <a:bodyPr lIns="108000"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Presentationtitle</a:t>
            </a:r>
            <a:br>
              <a:rPr lang="en-US" dirty="0"/>
            </a:br>
            <a:r>
              <a:rPr lang="en-US" dirty="0"/>
              <a:t>up to maximum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pic>
        <p:nvPicPr>
          <p:cNvPr id="29" name="Grafik 2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65" y="239817"/>
            <a:ext cx="1308999" cy="74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006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 userDrawn="1"/>
        </p:nvSpPr>
        <p:spPr bwMode="gray">
          <a:xfrm>
            <a:off x="7128284" y="203047"/>
            <a:ext cx="2015716" cy="1180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 bwMode="gray">
          <a:xfrm>
            <a:off x="107505" y="1"/>
            <a:ext cx="7380820" cy="11315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 bwMode="gray">
          <a:xfrm>
            <a:off x="179388" y="2932113"/>
            <a:ext cx="8601075" cy="20526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58775" y="1058862"/>
            <a:ext cx="8605838" cy="3744913"/>
          </a:xfrm>
          <a:noFill/>
          <a:ln>
            <a:noFill/>
          </a:ln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79389" y="2926794"/>
            <a:ext cx="8601073" cy="2057956"/>
          </a:xfrm>
          <a:solidFill>
            <a:schemeClr val="accent2">
              <a:alpha val="70000"/>
            </a:schemeClr>
          </a:solidFill>
        </p:spPr>
        <p:txBody>
          <a:bodyPr vert="horz" lIns="108000" tIns="252000" rIns="0" bIns="0" rtlCol="0" anchor="t" anchorCtr="0">
            <a:noAutofit/>
          </a:bodyPr>
          <a:lstStyle>
            <a:lvl1pPr>
              <a:defRPr lang="de-DE" sz="20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 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58775" y="2932114"/>
            <a:ext cx="8421689" cy="1026317"/>
          </a:xfrm>
          <a:noFill/>
        </p:spPr>
        <p:txBody>
          <a:bodyPr lIns="108000"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Presentationtitle</a:t>
            </a:r>
            <a:br>
              <a:rPr lang="en-US" dirty="0"/>
            </a:br>
            <a:r>
              <a:rPr lang="en-US" dirty="0"/>
              <a:t>up to maximum 2 lines</a:t>
            </a:r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5" y="3958431"/>
            <a:ext cx="8421687" cy="840025"/>
          </a:xfrm>
        </p:spPr>
        <p:txBody>
          <a:bodyPr rIns="108000"/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Speaker</a:t>
            </a:r>
            <a:br>
              <a:rPr lang="en-US" dirty="0"/>
            </a:br>
            <a:r>
              <a:rPr lang="en-US" dirty="0"/>
              <a:t>Job Description</a:t>
            </a:r>
            <a:br>
              <a:rPr lang="en-US" dirty="0"/>
            </a:br>
            <a:r>
              <a:rPr lang="en-US" dirty="0"/>
              <a:t>Institute</a:t>
            </a:r>
          </a:p>
        </p:txBody>
      </p:sp>
      <p:pic>
        <p:nvPicPr>
          <p:cNvPr id="32" name="Grafik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65" y="239817"/>
            <a:ext cx="1308999" cy="74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68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ange _ Small Tex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 userDrawn="1"/>
        </p:nvSpPr>
        <p:spPr bwMode="gray">
          <a:xfrm>
            <a:off x="7128284" y="203047"/>
            <a:ext cx="2015716" cy="1180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 bwMode="gray">
          <a:xfrm>
            <a:off x="107505" y="1"/>
            <a:ext cx="7380820" cy="1167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 bwMode="gray">
          <a:xfrm>
            <a:off x="179388" y="3604262"/>
            <a:ext cx="8601075" cy="13804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58775" y="1058863"/>
            <a:ext cx="8605838" cy="3744914"/>
          </a:xfrm>
          <a:noFill/>
          <a:ln>
            <a:noFill/>
          </a:ln>
        </p:spPr>
        <p:txBody>
          <a:bodyPr anchor="ctr"/>
          <a:lstStyle>
            <a:lvl1pPr algn="ctr">
              <a:defRPr i="1"/>
            </a:lvl1pPr>
          </a:lstStyle>
          <a:p>
            <a:r>
              <a:rPr lang="de-DE" dirty="0"/>
              <a:t>Insert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clicking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icon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79389" y="3604260"/>
            <a:ext cx="8601073" cy="1380489"/>
          </a:xfrm>
          <a:solidFill>
            <a:schemeClr val="accent2">
              <a:alpha val="70000"/>
            </a:schemeClr>
          </a:solidFill>
        </p:spPr>
        <p:txBody>
          <a:bodyPr vert="horz" lIns="108000" tIns="252000" rIns="0" bIns="0" rtlCol="0" anchor="t" anchorCtr="0">
            <a:noAutofit/>
          </a:bodyPr>
          <a:lstStyle>
            <a:lvl1pPr>
              <a:defRPr lang="de-DE" sz="20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 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58775" y="3604261"/>
            <a:ext cx="8421689" cy="1199516"/>
          </a:xfrm>
          <a:noFill/>
        </p:spPr>
        <p:txBody>
          <a:bodyPr lIns="108000" tIns="0"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Presentationtitle</a:t>
            </a:r>
            <a:br>
              <a:rPr lang="en-US" dirty="0"/>
            </a:br>
            <a:r>
              <a:rPr lang="en-US" dirty="0"/>
              <a:t>up to maximum</a:t>
            </a:r>
            <a:br>
              <a:rPr lang="en-US" dirty="0"/>
            </a:br>
            <a:r>
              <a:rPr lang="en-US" dirty="0"/>
              <a:t>2 lines</a:t>
            </a:r>
          </a:p>
        </p:txBody>
      </p:sp>
      <p:pic>
        <p:nvPicPr>
          <p:cNvPr id="28" name="Grafik 2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65" y="239817"/>
            <a:ext cx="1308999" cy="74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45730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358775" y="1239838"/>
            <a:ext cx="6877050" cy="3563938"/>
          </a:xfrm>
          <a:noFill/>
        </p:spPr>
        <p:txBody>
          <a:bodyPr lIns="0" tIns="72000" rIns="0" bIns="0"/>
          <a:lstStyle>
            <a:lvl1pPr marL="358775" indent="-358775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>
                <a:solidFill>
                  <a:schemeClr val="tx1"/>
                </a:solidFill>
              </a:defRPr>
            </a:lvl1pPr>
            <a:lvl2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2pPr>
            <a:lvl3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3pPr>
            <a:lvl4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4pPr>
            <a:lvl5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5pPr>
            <a:lvl6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6pPr>
            <a:lvl7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>
                <a:solidFill>
                  <a:schemeClr val="tx1"/>
                </a:solidFill>
              </a:defRPr>
            </a:lvl7pPr>
            <a:lvl8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 cap="none" baseline="0">
                <a:solidFill>
                  <a:schemeClr val="tx1"/>
                </a:solidFill>
              </a:defRPr>
            </a:lvl8pPr>
            <a:lvl9pPr marL="630000" indent="-270000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■"/>
              <a:defRPr sz="1400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96948856"/>
      </p:ext>
    </p:extLst>
  </p:cSld>
  <p:clrMapOvr>
    <a:masterClrMapping/>
  </p:clrMapOvr>
  <p:transition spd="slow">
    <p:wipe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 bwMode="gray"/>
        <p:txBody>
          <a:bodyPr/>
          <a:lstStyle>
            <a:lvl5pPr>
              <a:buAutoNum type="arabicPeriod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4627540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Bullet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>
            <a:lvl1pPr marL="268288" indent="-268288"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baseline="0"/>
            </a:lvl1pPr>
            <a:lvl2pPr marL="536575" indent="-268288">
              <a:buSzPct val="80000"/>
              <a:buFont typeface="Arial" panose="020B0604020202020204" pitchFamily="34" charset="0"/>
              <a:buChar char="□"/>
              <a:defRPr/>
            </a:lvl2pPr>
            <a:lvl3pPr marL="806450" indent="-269875">
              <a:buFont typeface="Arial" panose="020B0604020202020204" pitchFamily="34" charset="0"/>
              <a:buChar char="–"/>
              <a:defRPr/>
            </a:lvl3pPr>
            <a:lvl4pPr marL="270000" indent="-270000">
              <a:buFont typeface="+mj-lt"/>
              <a:buAutoNum type="arabicPeriod"/>
              <a:defRPr/>
            </a:lvl4pPr>
            <a:lvl5pPr marL="540000" indent="-270000">
              <a:buFont typeface="+mj-lt"/>
              <a:buAutoNum type="alphaLcParenR"/>
              <a:defRPr/>
            </a:lvl5pPr>
            <a:lvl6pPr marL="0" indent="0">
              <a:spcBef>
                <a:spcPts val="400"/>
              </a:spcBef>
              <a:spcAft>
                <a:spcPts val="400"/>
              </a:spcAft>
              <a:buNone/>
              <a:defRPr sz="1600" cap="all" baseline="0">
                <a:solidFill>
                  <a:schemeClr val="accent1"/>
                </a:solidFill>
              </a:defRPr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07534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358775" y="1239837"/>
            <a:ext cx="3349625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4"/>
          </p:nvPr>
        </p:nvSpPr>
        <p:spPr bwMode="gray">
          <a:xfrm>
            <a:off x="3886201" y="1239837"/>
            <a:ext cx="3349625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dirty="0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6618523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x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 bwMode="gray">
          <a:xfrm>
            <a:off x="358776" y="1239837"/>
            <a:ext cx="1584325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4"/>
          </p:nvPr>
        </p:nvSpPr>
        <p:spPr bwMode="gray">
          <a:xfrm>
            <a:off x="2124076" y="1239837"/>
            <a:ext cx="1585913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5"/>
          </p:nvPr>
        </p:nvSpPr>
        <p:spPr bwMode="gray">
          <a:xfrm>
            <a:off x="3886985" y="1239837"/>
            <a:ext cx="1585913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5649913" y="1239837"/>
            <a:ext cx="1585913" cy="35639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36681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050"/>
          <p:cNvSpPr/>
          <p:nvPr/>
        </p:nvSpPr>
        <p:spPr bwMode="gray">
          <a:xfrm>
            <a:off x="177170" y="1"/>
            <a:ext cx="7238834" cy="10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358776" y="108001"/>
            <a:ext cx="6877051" cy="927588"/>
          </a:xfrm>
          <a:prstGeom prst="rect">
            <a:avLst/>
          </a:prstGeom>
        </p:spPr>
        <p:txBody>
          <a:bodyPr vert="horz" lIns="0" tIns="0" rIns="0" bIns="180000" rtlCol="0" anchor="b" anchorCtr="0">
            <a:noAutofit/>
          </a:bodyPr>
          <a:lstStyle/>
          <a:p>
            <a:r>
              <a:rPr lang="de-DE" dirty="0"/>
              <a:t>Write </a:t>
            </a:r>
            <a:r>
              <a:rPr lang="de-DE" dirty="0" err="1"/>
              <a:t>your</a:t>
            </a:r>
            <a:r>
              <a:rPr lang="de-DE" dirty="0"/>
              <a:t> title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maximum</a:t>
            </a:r>
            <a:r>
              <a:rPr lang="de-DE" dirty="0"/>
              <a:t> 2 </a:t>
            </a:r>
            <a:r>
              <a:rPr lang="de-DE" dirty="0" err="1"/>
              <a:t>lines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358776" y="1239837"/>
            <a:ext cx="6877051" cy="3563938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7416801" y="4155928"/>
            <a:ext cx="1547813" cy="467268"/>
          </a:xfrm>
          <a:prstGeom prst="rect">
            <a:avLst/>
          </a:prstGeom>
        </p:spPr>
        <p:txBody>
          <a:bodyPr vert="horz" lIns="108000" tIns="0" rIns="0" bIns="0" rtlCol="0" anchor="t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Speaker, Job Description, Date if needed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7416801" y="3562453"/>
            <a:ext cx="1547813" cy="521465"/>
          </a:xfrm>
          <a:prstGeom prst="rect">
            <a:avLst/>
          </a:prstGeom>
        </p:spPr>
        <p:txBody>
          <a:bodyPr vert="horz" lIns="108000" tIns="0" rIns="0" bIns="0" rtlCol="0" anchor="b"/>
          <a:lstStyle>
            <a:lvl1pPr algn="l">
              <a:defRPr sz="1050" b="1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416801" y="4623195"/>
            <a:ext cx="1547813" cy="180580"/>
          </a:xfrm>
          <a:prstGeom prst="rect">
            <a:avLst/>
          </a:prstGeom>
        </p:spPr>
        <p:txBody>
          <a:bodyPr vert="horz" lIns="108000" tIns="0" rIns="0" bIns="0" rtlCol="0" anchor="b"/>
          <a:lstStyle>
            <a:lvl1pPr algn="l">
              <a:defRPr sz="105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Chart </a:t>
            </a:r>
            <a:fld id="{91D913BA-B0D8-4B51-9328-DFAA0B370309}" type="slidenum">
              <a:rPr lang="en-US" b="1" smtClean="0"/>
              <a:pPr/>
              <a:t>‹Nr.›</a:t>
            </a:fld>
            <a:endParaRPr lang="en-US" b="1" dirty="0"/>
          </a:p>
        </p:txBody>
      </p:sp>
      <p:grpSp>
        <p:nvGrpSpPr>
          <p:cNvPr id="23" name="Group 22"/>
          <p:cNvGrpSpPr/>
          <p:nvPr/>
        </p:nvGrpSpPr>
        <p:grpSpPr bwMode="gray">
          <a:xfrm>
            <a:off x="-101695" y="1055849"/>
            <a:ext cx="99454" cy="3924294"/>
            <a:chOff x="-101696" y="1055849"/>
            <a:chExt cx="99454" cy="3924294"/>
          </a:xfrm>
        </p:grpSpPr>
        <p:cxnSp>
          <p:nvCxnSpPr>
            <p:cNvPr id="22" name="Straight Connector 21"/>
            <p:cNvCxnSpPr/>
            <p:nvPr userDrawn="1"/>
          </p:nvCxnSpPr>
          <p:spPr bwMode="gray">
            <a:xfrm>
              <a:off x="-101696" y="1055849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 bwMode="gray">
            <a:xfrm>
              <a:off x="-101696" y="1236027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 bwMode="gray">
            <a:xfrm>
              <a:off x="-101696" y="29283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 bwMode="gray">
            <a:xfrm>
              <a:off x="-101696" y="310848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 bwMode="gray">
            <a:xfrm>
              <a:off x="-74242" y="4799965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 bwMode="gray">
            <a:xfrm>
              <a:off x="-74242" y="498014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 bwMode="gray">
          <a:xfrm>
            <a:off x="9156605" y="1055849"/>
            <a:ext cx="99454" cy="3924294"/>
            <a:chOff x="-101696" y="1055849"/>
            <a:chExt cx="99454" cy="3924294"/>
          </a:xfrm>
        </p:grpSpPr>
        <p:cxnSp>
          <p:nvCxnSpPr>
            <p:cNvPr id="31" name="Straight Connector 30"/>
            <p:cNvCxnSpPr/>
            <p:nvPr userDrawn="1"/>
          </p:nvCxnSpPr>
          <p:spPr bwMode="gray">
            <a:xfrm>
              <a:off x="-101696" y="1055849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 bwMode="gray">
            <a:xfrm>
              <a:off x="-101696" y="1236027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 bwMode="gray">
            <a:xfrm>
              <a:off x="-101696" y="29283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>
              <a:off x="-101696" y="310848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>
              <a:off x="-74242" y="4799965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 bwMode="gray">
            <a:xfrm>
              <a:off x="-74242" y="498014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 bwMode="gray">
          <a:xfrm rot="5400000">
            <a:off x="4520765" y="-4456716"/>
            <a:ext cx="99454" cy="8786645"/>
            <a:chOff x="-101696" y="-3806503"/>
            <a:chExt cx="99454" cy="8786646"/>
          </a:xfrm>
        </p:grpSpPr>
        <p:cxnSp>
          <p:nvCxnSpPr>
            <p:cNvPr id="38" name="Straight Connector 37"/>
            <p:cNvCxnSpPr/>
            <p:nvPr userDrawn="1"/>
          </p:nvCxnSpPr>
          <p:spPr bwMode="gray">
            <a:xfrm>
              <a:off x="-101696" y="127143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 bwMode="gray">
            <a:xfrm>
              <a:off x="-101696" y="1451609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 bwMode="gray">
            <a:xfrm>
              <a:off x="-101696" y="3033236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 bwMode="gray">
            <a:xfrm>
              <a:off x="-101696" y="3213414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 bwMode="gray">
            <a:xfrm>
              <a:off x="-74242" y="4799965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 bwMode="gray">
            <a:xfrm>
              <a:off x="-74242" y="498014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 bwMode="gray">
            <a:xfrm>
              <a:off x="-101696" y="-494980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 bwMode="gray">
            <a:xfrm>
              <a:off x="-101696" y="-3148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 bwMode="gray">
            <a:xfrm>
              <a:off x="-101696" y="-225869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 userDrawn="1"/>
          </p:nvCxnSpPr>
          <p:spPr bwMode="gray">
            <a:xfrm>
              <a:off x="-101696" y="-207851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 bwMode="gray">
            <a:xfrm>
              <a:off x="-101696" y="-38065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 bwMode="gray">
          <a:xfrm rot="5400000">
            <a:off x="4520765" y="826438"/>
            <a:ext cx="99454" cy="8786645"/>
            <a:chOff x="-101696" y="-3806503"/>
            <a:chExt cx="99454" cy="8786646"/>
          </a:xfrm>
        </p:grpSpPr>
        <p:cxnSp>
          <p:nvCxnSpPr>
            <p:cNvPr id="50" name="Straight Connector 49"/>
            <p:cNvCxnSpPr/>
            <p:nvPr userDrawn="1"/>
          </p:nvCxnSpPr>
          <p:spPr bwMode="gray">
            <a:xfrm>
              <a:off x="-101696" y="127143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 userDrawn="1"/>
          </p:nvCxnSpPr>
          <p:spPr bwMode="gray">
            <a:xfrm>
              <a:off x="-101696" y="1451609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 bwMode="gray">
            <a:xfrm>
              <a:off x="-101696" y="3033236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 bwMode="gray">
            <a:xfrm>
              <a:off x="-101696" y="3213414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 bwMode="gray">
            <a:xfrm>
              <a:off x="-74242" y="4799965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 bwMode="gray">
            <a:xfrm>
              <a:off x="-74242" y="498014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 bwMode="gray">
            <a:xfrm>
              <a:off x="-101696" y="-494980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 bwMode="gray">
            <a:xfrm>
              <a:off x="-101696" y="-3148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 userDrawn="1"/>
          </p:nvCxnSpPr>
          <p:spPr bwMode="gray">
            <a:xfrm>
              <a:off x="-101696" y="-2258691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 bwMode="gray">
            <a:xfrm>
              <a:off x="-101696" y="-207851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 bwMode="gray">
            <a:xfrm>
              <a:off x="-101696" y="-3806503"/>
              <a:ext cx="7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9" name="Rectangle 2048"/>
          <p:cNvSpPr/>
          <p:nvPr/>
        </p:nvSpPr>
        <p:spPr bwMode="gray">
          <a:xfrm>
            <a:off x="7308304" y="2391730"/>
            <a:ext cx="1440160" cy="165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 bwMode="gray">
          <a:xfrm>
            <a:off x="177170" y="1031579"/>
            <a:ext cx="7238834" cy="2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11"/>
          <p:cNvGrpSpPr>
            <a:grpSpLocks noChangeAspect="1"/>
          </p:cNvGrpSpPr>
          <p:nvPr/>
        </p:nvGrpSpPr>
        <p:grpSpPr bwMode="gray">
          <a:xfrm>
            <a:off x="7632340" y="203047"/>
            <a:ext cx="1368153" cy="781408"/>
            <a:chOff x="2109" y="940"/>
            <a:chExt cx="991" cy="566"/>
          </a:xfrm>
        </p:grpSpPr>
        <p:sp>
          <p:nvSpPr>
            <p:cNvPr id="62" name="AutoShape 10"/>
            <p:cNvSpPr>
              <a:spLocks noChangeAspect="1" noChangeArrowheads="1" noTextEdit="1"/>
            </p:cNvSpPr>
            <p:nvPr/>
          </p:nvSpPr>
          <p:spPr bwMode="gray">
            <a:xfrm>
              <a:off x="2109" y="940"/>
              <a:ext cx="990" cy="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63" name="Picture 12"/>
            <p:cNvPicPr>
              <a:picLocks noChangeAspect="1" noChangeArrowheads="1"/>
            </p:cNvPicPr>
            <p:nvPr/>
          </p:nvPicPr>
          <p:blipFill rotWithShape="1">
            <a:blip r:embed="rId1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235"/>
            <a:stretch/>
          </p:blipFill>
          <p:spPr bwMode="gray">
            <a:xfrm>
              <a:off x="2109" y="940"/>
              <a:ext cx="991" cy="5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4" name="Rectangle 2048"/>
          <p:cNvSpPr/>
          <p:nvPr/>
        </p:nvSpPr>
        <p:spPr bwMode="gray">
          <a:xfrm>
            <a:off x="7596336" y="866274"/>
            <a:ext cx="1440160" cy="165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9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1" r:id="rId3"/>
    <p:sldLayoutId id="2147483659" r:id="rId4"/>
    <p:sldLayoutId id="2147483662" r:id="rId5"/>
    <p:sldLayoutId id="2147483650" r:id="rId6"/>
    <p:sldLayoutId id="2147483664" r:id="rId7"/>
    <p:sldLayoutId id="2147483652" r:id="rId8"/>
    <p:sldLayoutId id="2147483653" r:id="rId9"/>
    <p:sldLayoutId id="2147483660" r:id="rId10"/>
    <p:sldLayoutId id="2147483654" r:id="rId11"/>
    <p:sldLayoutId id="2147483655" r:id="rId12"/>
    <p:sldLayoutId id="2147483656" r:id="rId13"/>
    <p:sldLayoutId id="2147483657" r:id="rId14"/>
    <p:sldLayoutId id="2147483663" r:id="rId15"/>
  </p:sldLayoutIdLst>
  <p:transition>
    <p:fade/>
  </p:transition>
  <p:hf hdr="0"/>
  <p:txStyles>
    <p:titleStyle>
      <a:lvl1pPr algn="l" defTabSz="914400" rtl="0" eaLnBrk="1" latinLnBrk="0" hangingPunct="1">
        <a:spcBef>
          <a:spcPct val="0"/>
        </a:spcBef>
        <a:buNone/>
        <a:defRPr sz="2000" kern="1200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268288" indent="-268288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SzPct val="80000"/>
        <a:buFont typeface="Arial" panose="020B0604020202020204" pitchFamily="34" charset="0"/>
        <a:buChar char="■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36575" indent="-268288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SzPct val="80000"/>
        <a:buFont typeface="Arial" panose="020B0604020202020204" pitchFamily="34" charset="0"/>
        <a:buChar char="□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06450" indent="-269875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SzPct val="100000"/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70000" indent="-27000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SzPct val="100000"/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27000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SzPct val="100000"/>
        <a:buFont typeface="+mj-lt"/>
        <a:buAutoNum type="alphaLcParenR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400"/>
        </a:spcAft>
        <a:buClr>
          <a:schemeClr val="accent1"/>
        </a:buClr>
        <a:buSzPct val="90000"/>
        <a:buFont typeface="Arial" panose="020B0604020202020204" pitchFamily="34" charset="0"/>
        <a:buNone/>
        <a:defRPr sz="1600" kern="1200" cap="all" baseline="0">
          <a:solidFill>
            <a:schemeClr val="accent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600" b="0" kern="1200" cap="all" baseline="0">
          <a:solidFill>
            <a:schemeClr val="accent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600" b="0" kern="1200" cap="all" baseline="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1" name="Title 20"/>
          <p:cNvSpPr>
            <a:spLocks noGrp="1"/>
          </p:cNvSpPr>
          <p:nvPr>
            <p:ph type="ctrTitle"/>
          </p:nvPr>
        </p:nvSpPr>
        <p:spPr/>
        <p:txBody>
          <a:bodyPr tIns="0">
            <a:noAutofit/>
          </a:bodyPr>
          <a:lstStyle/>
          <a:p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Intelligence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Deep</a:t>
            </a:r>
            <a:r>
              <a:rPr lang="de-DE" dirty="0"/>
              <a:t> Learning</a:t>
            </a:r>
            <a:br>
              <a:rPr lang="de-DE" dirty="0"/>
            </a:br>
            <a:r>
              <a:rPr lang="de-DE" dirty="0" err="1"/>
              <a:t>Importance</a:t>
            </a:r>
            <a:r>
              <a:rPr lang="de-DE" dirty="0"/>
              <a:t> </a:t>
            </a:r>
            <a:r>
              <a:rPr lang="de-DE" dirty="0" err="1"/>
              <a:t>batching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improved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</a:t>
            </a:r>
            <a:r>
              <a:rPr lang="de-DE" dirty="0" err="1"/>
              <a:t>networks</a:t>
            </a:r>
            <a:endParaRPr lang="en-US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Samik</a:t>
            </a:r>
            <a:r>
              <a:rPr lang="de-DE" dirty="0"/>
              <a:t> Real, Jonathan </a:t>
            </a:r>
            <a:r>
              <a:rPr lang="de-DE" dirty="0" err="1"/>
              <a:t>Gadea</a:t>
            </a:r>
            <a:r>
              <a:rPr lang="de-DE" dirty="0"/>
              <a:t> Harder, Johannes </a:t>
            </a:r>
            <a:r>
              <a:rPr lang="de-DE" dirty="0" err="1"/>
              <a:t>Hötter</a:t>
            </a:r>
            <a:endParaRPr lang="de-DE" dirty="0"/>
          </a:p>
          <a:p>
            <a:r>
              <a:rPr lang="de-DE" dirty="0"/>
              <a:t>02.12.2019</a:t>
            </a:r>
          </a:p>
        </p:txBody>
      </p: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7F84D097-ED88-B046-BBA2-2A6B110FAD86}"/>
              </a:ext>
            </a:extLst>
          </p:cNvPr>
          <p:cNvGrpSpPr/>
          <p:nvPr/>
        </p:nvGrpSpPr>
        <p:grpSpPr>
          <a:xfrm>
            <a:off x="683568" y="185250"/>
            <a:ext cx="2664296" cy="2664000"/>
            <a:chOff x="683568" y="185250"/>
            <a:chExt cx="2664296" cy="26640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5CE3AA7-B435-1641-9A15-3CC2495B1828}"/>
                </a:ext>
              </a:extLst>
            </p:cNvPr>
            <p:cNvSpPr/>
            <p:nvPr/>
          </p:nvSpPr>
          <p:spPr bwMode="gray">
            <a:xfrm>
              <a:off x="683568" y="185250"/>
              <a:ext cx="2664296" cy="2664000"/>
            </a:xfrm>
            <a:prstGeom prst="ellipse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20FCE06-BE46-8441-AE84-2E9F3BF03F7F}"/>
                </a:ext>
              </a:extLst>
            </p:cNvPr>
            <p:cNvSpPr/>
            <p:nvPr/>
          </p:nvSpPr>
          <p:spPr bwMode="gray">
            <a:xfrm>
              <a:off x="1646695" y="644741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6AFBE4F-6C51-4743-A5D5-BB51ABEF5581}"/>
                </a:ext>
              </a:extLst>
            </p:cNvPr>
            <p:cNvSpPr/>
            <p:nvPr/>
          </p:nvSpPr>
          <p:spPr bwMode="gray">
            <a:xfrm>
              <a:off x="2622668" y="969069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3CCF65B-35F9-C944-81C1-2609567A1C50}"/>
                </a:ext>
              </a:extLst>
            </p:cNvPr>
            <p:cNvSpPr/>
            <p:nvPr/>
          </p:nvSpPr>
          <p:spPr bwMode="gray">
            <a:xfrm>
              <a:off x="1115616" y="1779750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102758A-5067-6F44-8865-AF08FE4B134B}"/>
                </a:ext>
              </a:extLst>
            </p:cNvPr>
            <p:cNvSpPr/>
            <p:nvPr/>
          </p:nvSpPr>
          <p:spPr bwMode="gray">
            <a:xfrm>
              <a:off x="2442058" y="2067750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57D160E-7939-7449-9B6A-91C39B09F451}"/>
                </a:ext>
              </a:extLst>
            </p:cNvPr>
            <p:cNvSpPr/>
            <p:nvPr/>
          </p:nvSpPr>
          <p:spPr bwMode="gray">
            <a:xfrm>
              <a:off x="1536930" y="1310760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7FD829C-1DA0-9F45-9399-E74B57A2A719}"/>
                </a:ext>
              </a:extLst>
            </p:cNvPr>
            <p:cNvSpPr/>
            <p:nvPr/>
          </p:nvSpPr>
          <p:spPr bwMode="gray">
            <a:xfrm>
              <a:off x="2699792" y="1554727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E7E9504-057D-9142-8C9A-91BB1ECDFBF7}"/>
                </a:ext>
              </a:extLst>
            </p:cNvPr>
            <p:cNvSpPr/>
            <p:nvPr/>
          </p:nvSpPr>
          <p:spPr bwMode="gray">
            <a:xfrm>
              <a:off x="1559021" y="2086976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D88808E-2B5B-3F4A-8AE6-9BFB758A9FCA}"/>
                </a:ext>
              </a:extLst>
            </p:cNvPr>
            <p:cNvSpPr/>
            <p:nvPr/>
          </p:nvSpPr>
          <p:spPr bwMode="gray">
            <a:xfrm>
              <a:off x="1944460" y="1870769"/>
              <a:ext cx="216000" cy="216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FAFD7BD-D4DD-E04C-9065-6982A1E84451}"/>
                </a:ext>
              </a:extLst>
            </p:cNvPr>
            <p:cNvSpPr/>
            <p:nvPr/>
          </p:nvSpPr>
          <p:spPr bwMode="gray">
            <a:xfrm>
              <a:off x="1987128" y="1030744"/>
              <a:ext cx="216000" cy="216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93AE7F0-F0A2-A444-9A69-7BC427DD2949}"/>
                </a:ext>
              </a:extLst>
            </p:cNvPr>
            <p:cNvSpPr/>
            <p:nvPr/>
          </p:nvSpPr>
          <p:spPr bwMode="gray">
            <a:xfrm>
              <a:off x="1050284" y="1047932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C3BFFB5-2AEA-234B-A404-43C8F1498898}"/>
                </a:ext>
              </a:extLst>
            </p:cNvPr>
            <p:cNvSpPr/>
            <p:nvPr/>
          </p:nvSpPr>
          <p:spPr bwMode="gray">
            <a:xfrm>
              <a:off x="2261150" y="1554727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223C30A7-B2C5-364E-9383-BE7B6CB61EEA}"/>
              </a:ext>
            </a:extLst>
          </p:cNvPr>
          <p:cNvGrpSpPr/>
          <p:nvPr/>
        </p:nvGrpSpPr>
        <p:grpSpPr>
          <a:xfrm>
            <a:off x="5464774" y="1994691"/>
            <a:ext cx="790586" cy="792000"/>
            <a:chOff x="4704281" y="1779750"/>
            <a:chExt cx="790586" cy="79200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3C3581E-8029-5F44-9ED1-E5507643446A}"/>
                </a:ext>
              </a:extLst>
            </p:cNvPr>
            <p:cNvSpPr/>
            <p:nvPr/>
          </p:nvSpPr>
          <p:spPr bwMode="gray">
            <a:xfrm>
              <a:off x="4704281" y="1779750"/>
              <a:ext cx="790586" cy="792000"/>
            </a:xfrm>
            <a:prstGeom prst="ellipse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1EEFA6C-2A7E-DD4B-A209-B552DA415AED}"/>
                </a:ext>
              </a:extLst>
            </p:cNvPr>
            <p:cNvSpPr/>
            <p:nvPr/>
          </p:nvSpPr>
          <p:spPr bwMode="gray">
            <a:xfrm>
              <a:off x="4870738" y="2254885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6A92953-BFB2-2B4F-851A-4BFC62F69983}"/>
                </a:ext>
              </a:extLst>
            </p:cNvPr>
            <p:cNvSpPr/>
            <p:nvPr/>
          </p:nvSpPr>
          <p:spPr bwMode="gray">
            <a:xfrm>
              <a:off x="4772402" y="2014976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35EE217-B7F6-E94D-9D29-D238AE39350F}"/>
                </a:ext>
              </a:extLst>
            </p:cNvPr>
            <p:cNvSpPr/>
            <p:nvPr/>
          </p:nvSpPr>
          <p:spPr bwMode="gray">
            <a:xfrm>
              <a:off x="5144807" y="2038885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FCCD62D9-1ECE-284E-B3E4-D74E6119BF8A}"/>
              </a:ext>
            </a:extLst>
          </p:cNvPr>
          <p:cNvGrpSpPr/>
          <p:nvPr/>
        </p:nvGrpSpPr>
        <p:grpSpPr>
          <a:xfrm>
            <a:off x="5005552" y="356741"/>
            <a:ext cx="790586" cy="792000"/>
            <a:chOff x="5005552" y="356741"/>
            <a:chExt cx="790586" cy="7920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D359DB3-7D3F-E247-BE6C-B449FF7D5BFD}"/>
                </a:ext>
              </a:extLst>
            </p:cNvPr>
            <p:cNvSpPr/>
            <p:nvPr/>
          </p:nvSpPr>
          <p:spPr bwMode="gray">
            <a:xfrm>
              <a:off x="5005552" y="356741"/>
              <a:ext cx="790586" cy="792000"/>
            </a:xfrm>
            <a:prstGeom prst="ellipse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EFD536D-ADB6-B14F-A891-733EA5D93FD2}"/>
                </a:ext>
              </a:extLst>
            </p:cNvPr>
            <p:cNvSpPr/>
            <p:nvPr/>
          </p:nvSpPr>
          <p:spPr bwMode="gray">
            <a:xfrm>
              <a:off x="5184845" y="434946"/>
              <a:ext cx="216000" cy="216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588F66E-C5E8-1143-9D07-4A0CDEFD420A}"/>
                </a:ext>
              </a:extLst>
            </p:cNvPr>
            <p:cNvSpPr/>
            <p:nvPr/>
          </p:nvSpPr>
          <p:spPr bwMode="gray">
            <a:xfrm>
              <a:off x="5464774" y="545501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4B3EF319-78B5-5D45-9F5B-8831F463A0D9}"/>
                </a:ext>
              </a:extLst>
            </p:cNvPr>
            <p:cNvSpPr/>
            <p:nvPr/>
          </p:nvSpPr>
          <p:spPr bwMode="gray">
            <a:xfrm>
              <a:off x="5133410" y="723725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9222356-8295-5347-BCE9-7748A1C6C8C3}"/>
                </a:ext>
              </a:extLst>
            </p:cNvPr>
            <p:cNvSpPr/>
            <p:nvPr/>
          </p:nvSpPr>
          <p:spPr bwMode="gray">
            <a:xfrm>
              <a:off x="5400370" y="866873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6C025056-B4B4-5449-95CC-A4D47470F954}"/>
              </a:ext>
            </a:extLst>
          </p:cNvPr>
          <p:cNvGrpSpPr/>
          <p:nvPr/>
        </p:nvGrpSpPr>
        <p:grpSpPr>
          <a:xfrm>
            <a:off x="6761579" y="1222976"/>
            <a:ext cx="790586" cy="792000"/>
            <a:chOff x="5940152" y="1222976"/>
            <a:chExt cx="790586" cy="7920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8A2CBE9-8929-E84A-909C-9C1E27FC24A7}"/>
                </a:ext>
              </a:extLst>
            </p:cNvPr>
            <p:cNvSpPr/>
            <p:nvPr/>
          </p:nvSpPr>
          <p:spPr bwMode="gray">
            <a:xfrm>
              <a:off x="5940152" y="1222976"/>
              <a:ext cx="790586" cy="792000"/>
            </a:xfrm>
            <a:prstGeom prst="ellipse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3E5C8D1-FC84-4345-97BE-6CD31BA5D461}"/>
                </a:ext>
              </a:extLst>
            </p:cNvPr>
            <p:cNvSpPr/>
            <p:nvPr/>
          </p:nvSpPr>
          <p:spPr bwMode="gray">
            <a:xfrm>
              <a:off x="6012160" y="1611078"/>
              <a:ext cx="216000" cy="216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BBE190C-8D3A-BD46-8561-68F9404F7C2C}"/>
                </a:ext>
              </a:extLst>
            </p:cNvPr>
            <p:cNvSpPr/>
            <p:nvPr/>
          </p:nvSpPr>
          <p:spPr bwMode="gray">
            <a:xfrm>
              <a:off x="6263449" y="1770727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2C0C524-478B-1746-A6AB-0D085620CAF8}"/>
                </a:ext>
              </a:extLst>
            </p:cNvPr>
            <p:cNvSpPr/>
            <p:nvPr/>
          </p:nvSpPr>
          <p:spPr bwMode="gray">
            <a:xfrm>
              <a:off x="6157017" y="1377205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8C19409-6568-9849-8743-1A6E881B435F}"/>
                </a:ext>
              </a:extLst>
            </p:cNvPr>
            <p:cNvSpPr/>
            <p:nvPr/>
          </p:nvSpPr>
          <p:spPr bwMode="gray">
            <a:xfrm>
              <a:off x="6467572" y="1503078"/>
              <a:ext cx="216000" cy="216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</p:grpSp>
      <p:sp>
        <p:nvSpPr>
          <p:cNvPr id="39" name="Pfeil nach rechts 38">
            <a:extLst>
              <a:ext uri="{FF2B5EF4-FFF2-40B4-BE49-F238E27FC236}">
                <a16:creationId xmlns:a16="http://schemas.microsoft.com/office/drawing/2014/main" id="{4E715C18-E9BF-5547-BF9D-8F6AA75DBC7D}"/>
              </a:ext>
            </a:extLst>
          </p:cNvPr>
          <p:cNvSpPr/>
          <p:nvPr/>
        </p:nvSpPr>
        <p:spPr bwMode="gray">
          <a:xfrm>
            <a:off x="3850893" y="1471221"/>
            <a:ext cx="916037" cy="243967"/>
          </a:xfrm>
          <a:prstGeom prst="right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10005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DA2BEA2-A9F2-694E-9778-AA875FCCF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319" y="1239837"/>
            <a:ext cx="4364508" cy="2124001"/>
          </a:xfrm>
          <a:prstGeom prst="rect">
            <a:avLst/>
          </a:prstGeom>
        </p:spPr>
      </p:pic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10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2601556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11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9671462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58776" y="1239837"/>
            <a:ext cx="6877051" cy="395809"/>
          </a:xfrm>
        </p:spPr>
        <p:txBody>
          <a:bodyPr/>
          <a:lstStyle/>
          <a:p>
            <a:r>
              <a:rPr lang="de-DE" dirty="0" err="1"/>
              <a:t>Implementing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weighted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sampling</a:t>
            </a:r>
            <a:r>
              <a:rPr lang="de-DE" dirty="0"/>
              <a:t>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/>
              <a:t>Next </a:t>
            </a:r>
            <a:r>
              <a:rPr lang="de-DE" dirty="0" err="1"/>
              <a:t>steps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12</a:t>
            </a:fld>
            <a:endParaRPr lang="en-US" b="1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0D3BBBE-D1F6-0943-A4CC-B518CF380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65" y="1635646"/>
            <a:ext cx="6464072" cy="1476048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platzhalter 7">
            <a:extLst>
              <a:ext uri="{FF2B5EF4-FFF2-40B4-BE49-F238E27FC236}">
                <a16:creationId xmlns:a16="http://schemas.microsoft.com/office/drawing/2014/main" id="{4DFA0946-CE44-CA48-B7B9-1B419862C28C}"/>
              </a:ext>
            </a:extLst>
          </p:cNvPr>
          <p:cNvSpPr txBox="1">
            <a:spLocks/>
          </p:cNvSpPr>
          <p:nvPr/>
        </p:nvSpPr>
        <p:spPr bwMode="gray">
          <a:xfrm>
            <a:off x="358776" y="3172209"/>
            <a:ext cx="6877051" cy="361382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Experimenting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different </a:t>
            </a:r>
            <a:r>
              <a:rPr lang="de-DE" dirty="0" err="1"/>
              <a:t>ideas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sort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training</a:t>
            </a:r>
            <a:endParaRPr lang="de-DE" dirty="0"/>
          </a:p>
        </p:txBody>
      </p:sp>
      <p:sp>
        <p:nvSpPr>
          <p:cNvPr id="10" name="Textplatzhalter 7">
            <a:extLst>
              <a:ext uri="{FF2B5EF4-FFF2-40B4-BE49-F238E27FC236}">
                <a16:creationId xmlns:a16="http://schemas.microsoft.com/office/drawing/2014/main" id="{A3E7773E-DCA5-E143-BAA6-FDE3F8F7A3EE}"/>
              </a:ext>
            </a:extLst>
          </p:cNvPr>
          <p:cNvSpPr txBox="1">
            <a:spLocks/>
          </p:cNvSpPr>
          <p:nvPr/>
        </p:nvSpPr>
        <p:spPr bwMode="gray">
          <a:xfrm>
            <a:off x="358775" y="3483378"/>
            <a:ext cx="6877051" cy="361382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Sorting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computed</a:t>
            </a:r>
            <a:r>
              <a:rPr lang="de-DE" dirty="0"/>
              <a:t> </a:t>
            </a:r>
            <a:r>
              <a:rPr lang="de-DE" dirty="0" err="1"/>
              <a:t>loss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globally</a:t>
            </a:r>
            <a:endParaRPr lang="de-DE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99030724-6488-AF4C-81A2-C120F56E7CC8}"/>
              </a:ext>
            </a:extLst>
          </p:cNvPr>
          <p:cNvSpPr txBox="1">
            <a:spLocks/>
          </p:cNvSpPr>
          <p:nvPr/>
        </p:nvSpPr>
        <p:spPr bwMode="gray">
          <a:xfrm>
            <a:off x="358775" y="3794547"/>
            <a:ext cx="6877051" cy="361382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Sorting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computed</a:t>
            </a:r>
            <a:r>
              <a:rPr lang="de-DE" dirty="0"/>
              <a:t> </a:t>
            </a:r>
            <a:r>
              <a:rPr lang="de-DE" dirty="0" err="1"/>
              <a:t>loss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per </a:t>
            </a:r>
            <a:r>
              <a:rPr lang="de-DE" dirty="0" err="1"/>
              <a:t>class</a:t>
            </a:r>
            <a:endParaRPr lang="de-DE" dirty="0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2ACA7B30-79AE-4E48-874D-784943AEE28F}"/>
              </a:ext>
            </a:extLst>
          </p:cNvPr>
          <p:cNvSpPr txBox="1">
            <a:spLocks/>
          </p:cNvSpPr>
          <p:nvPr/>
        </p:nvSpPr>
        <p:spPr bwMode="gray">
          <a:xfrm>
            <a:off x="358774" y="4155928"/>
            <a:ext cx="6877051" cy="395809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Creating</a:t>
            </a:r>
            <a:r>
              <a:rPr lang="de-DE" dirty="0"/>
              <a:t> </a:t>
            </a:r>
            <a:r>
              <a:rPr lang="de-DE" dirty="0" err="1"/>
              <a:t>batches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dynamic</a:t>
            </a:r>
            <a:r>
              <a:rPr lang="de-DE" dirty="0"/>
              <a:t> </a:t>
            </a:r>
            <a:r>
              <a:rPr lang="de-DE" dirty="0" err="1"/>
              <a:t>sizes</a:t>
            </a:r>
            <a:r>
              <a:rPr lang="de-DE" dirty="0"/>
              <a:t> (i.e. </a:t>
            </a:r>
            <a:r>
              <a:rPr lang="de-DE" dirty="0" err="1"/>
              <a:t>increasing</a:t>
            </a:r>
            <a:r>
              <a:rPr lang="de-DE" dirty="0"/>
              <a:t>/</a:t>
            </a:r>
            <a:r>
              <a:rPr lang="de-DE" dirty="0" err="1"/>
              <a:t>decreasing</a:t>
            </a:r>
            <a:r>
              <a:rPr lang="de-DE" dirty="0"/>
              <a:t> </a:t>
            </a:r>
            <a:r>
              <a:rPr lang="de-DE" i="1" dirty="0" err="1"/>
              <a:t>k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45136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P:\Projekte\Hasso Plattner Institut\TEMPLATE_HPI_01_EXP\ppt\media\image3.jpg">
            <a:extLst>
              <a:ext uri="{FF2B5EF4-FFF2-40B4-BE49-F238E27FC236}">
                <a16:creationId xmlns:a16="http://schemas.microsoft.com/office/drawing/2014/main" id="{1B60FC30-EA0C-BE47-97A3-6628C28FF7FB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" r="29"/>
          <a:stretch>
            <a:fillRect/>
          </a:stretch>
        </p:blipFill>
        <p:spPr/>
      </p:pic>
      <p:sp>
        <p:nvSpPr>
          <p:cNvPr id="7" name="Textplatzhalt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1" name="Title 2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r>
              <a:rPr lang="de-DE" dirty="0"/>
              <a:t>!</a:t>
            </a:r>
            <a:endParaRPr lang="en-US" dirty="0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Samik</a:t>
            </a:r>
            <a:r>
              <a:rPr lang="en-US" dirty="0"/>
              <a:t> Real, Jonathan </a:t>
            </a:r>
            <a:r>
              <a:rPr lang="en-US" dirty="0" err="1"/>
              <a:t>Gadea</a:t>
            </a:r>
            <a:r>
              <a:rPr lang="en-US" dirty="0"/>
              <a:t> Harder, Johannes </a:t>
            </a:r>
            <a:r>
              <a:rPr lang="en-US" dirty="0" err="1"/>
              <a:t>Hötter</a:t>
            </a:r>
            <a:endParaRPr lang="en-US" dirty="0"/>
          </a:p>
          <a:p>
            <a:r>
              <a:rPr lang="en-US" dirty="0"/>
              <a:t>02.12.2019</a:t>
            </a:r>
          </a:p>
        </p:txBody>
      </p:sp>
    </p:spTree>
    <p:extLst>
      <p:ext uri="{BB962C8B-B14F-4D97-AF65-F5344CB8AC3E}">
        <p14:creationId xmlns:p14="http://schemas.microsoft.com/office/powerpoint/2010/main" val="80735734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/>
              <a:t>Agenda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 to the problem</a:t>
            </a:r>
          </a:p>
          <a:p>
            <a:r>
              <a:rPr lang="en-US" dirty="0"/>
              <a:t>Our current results</a:t>
            </a:r>
          </a:p>
          <a:p>
            <a:pPr lvl="1"/>
            <a:r>
              <a:rPr lang="en-US" dirty="0"/>
              <a:t>Fashion-MNIST</a:t>
            </a:r>
          </a:p>
          <a:p>
            <a:pPr lvl="1"/>
            <a:r>
              <a:rPr lang="en-US" dirty="0"/>
              <a:t>CIFAR-10</a:t>
            </a:r>
          </a:p>
          <a:p>
            <a:pPr lvl="1"/>
            <a:r>
              <a:rPr lang="en-US"/>
              <a:t>CIFAR-100</a:t>
            </a:r>
            <a:endParaRPr lang="en-US" dirty="0"/>
          </a:p>
          <a:p>
            <a:r>
              <a:rPr lang="en-US" dirty="0"/>
              <a:t>Next steps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560359"/>
      </p:ext>
    </p:extLst>
  </p:cSld>
  <p:clrMapOvr>
    <a:masterClrMapping/>
  </p:clrMapOvr>
  <p:transition spd="slow">
    <p:wipe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58776" y="1239837"/>
            <a:ext cx="6877051" cy="317674"/>
          </a:xfrm>
        </p:spPr>
        <p:txBody>
          <a:bodyPr/>
          <a:lstStyle/>
          <a:p>
            <a:r>
              <a:rPr lang="de-DE" dirty="0" err="1"/>
              <a:t>Stochastic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splits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multiple </a:t>
            </a:r>
            <a:r>
              <a:rPr lang="de-DE" dirty="0" err="1"/>
              <a:t>batches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maximum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i="1" dirty="0" err="1"/>
              <a:t>k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3</a:t>
            </a:fld>
            <a:endParaRPr lang="en-US" b="1" dirty="0"/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D63B15D9-AD65-3647-94DF-96282BD6C90E}"/>
              </a:ext>
            </a:extLst>
          </p:cNvPr>
          <p:cNvGrpSpPr/>
          <p:nvPr/>
        </p:nvGrpSpPr>
        <p:grpSpPr>
          <a:xfrm>
            <a:off x="899592" y="2175471"/>
            <a:ext cx="5832648" cy="1256267"/>
            <a:chOff x="899592" y="2175471"/>
            <a:chExt cx="5832648" cy="1256267"/>
          </a:xfrm>
        </p:grpSpPr>
        <p:grpSp>
          <p:nvGrpSpPr>
            <p:cNvPr id="19" name="Gruppieren 18">
              <a:extLst>
                <a:ext uri="{FF2B5EF4-FFF2-40B4-BE49-F238E27FC236}">
                  <a16:creationId xmlns:a16="http://schemas.microsoft.com/office/drawing/2014/main" id="{FC89CD44-5BB1-EF4C-BD37-D83D9CD28C46}"/>
                </a:ext>
              </a:extLst>
            </p:cNvPr>
            <p:cNvGrpSpPr/>
            <p:nvPr/>
          </p:nvGrpSpPr>
          <p:grpSpPr>
            <a:xfrm>
              <a:off x="899592" y="2175471"/>
              <a:ext cx="5832648" cy="396279"/>
              <a:chOff x="539552" y="3903663"/>
              <a:chExt cx="6552728" cy="468287"/>
            </a:xfrm>
          </p:grpSpPr>
          <p:sp>
            <p:nvSpPr>
              <p:cNvPr id="2" name="Rechteck 1">
                <a:extLst>
                  <a:ext uri="{FF2B5EF4-FFF2-40B4-BE49-F238E27FC236}">
                    <a16:creationId xmlns:a16="http://schemas.microsoft.com/office/drawing/2014/main" id="{C4CAFA35-B876-7949-926C-528501FAE3D0}"/>
                  </a:ext>
                </a:extLst>
              </p:cNvPr>
              <p:cNvSpPr/>
              <p:nvPr/>
            </p:nvSpPr>
            <p:spPr bwMode="gray">
              <a:xfrm>
                <a:off x="539552" y="3903663"/>
                <a:ext cx="6552728" cy="468287"/>
              </a:xfrm>
              <a:prstGeom prst="rect">
                <a:avLst/>
              </a:prstGeom>
              <a:ln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8E57B0FB-9A42-7342-BEAC-177637140171}"/>
                  </a:ext>
                </a:extLst>
              </p:cNvPr>
              <p:cNvSpPr/>
              <p:nvPr/>
            </p:nvSpPr>
            <p:spPr bwMode="gray">
              <a:xfrm>
                <a:off x="1275536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4C14C8D4-493B-034A-8B25-15C0ED51333A}"/>
                  </a:ext>
                </a:extLst>
              </p:cNvPr>
              <p:cNvSpPr/>
              <p:nvPr/>
            </p:nvSpPr>
            <p:spPr bwMode="gray">
              <a:xfrm>
                <a:off x="6603252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Rechteck 9">
                <a:extLst>
                  <a:ext uri="{FF2B5EF4-FFF2-40B4-BE49-F238E27FC236}">
                    <a16:creationId xmlns:a16="http://schemas.microsoft.com/office/drawing/2014/main" id="{9406CEE9-A643-B743-80FB-968ED312B43C}"/>
                  </a:ext>
                </a:extLst>
              </p:cNvPr>
              <p:cNvSpPr/>
              <p:nvPr/>
            </p:nvSpPr>
            <p:spPr bwMode="gray">
              <a:xfrm>
                <a:off x="5419312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088FB464-C01B-8647-901E-EC5E2A5B77BB}"/>
                  </a:ext>
                </a:extLst>
              </p:cNvPr>
              <p:cNvSpPr/>
              <p:nvPr/>
            </p:nvSpPr>
            <p:spPr bwMode="gray">
              <a:xfrm>
                <a:off x="1867504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chteck 11">
                <a:extLst>
                  <a:ext uri="{FF2B5EF4-FFF2-40B4-BE49-F238E27FC236}">
                    <a16:creationId xmlns:a16="http://schemas.microsoft.com/office/drawing/2014/main" id="{B9D8FDF1-CCC3-C143-B47A-761EC19D37E5}"/>
                  </a:ext>
                </a:extLst>
              </p:cNvPr>
              <p:cNvSpPr/>
              <p:nvPr/>
            </p:nvSpPr>
            <p:spPr bwMode="gray">
              <a:xfrm>
                <a:off x="6011280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C78D3808-3F47-D943-AF64-932A0A3ECD5A}"/>
                  </a:ext>
                </a:extLst>
              </p:cNvPr>
              <p:cNvSpPr/>
              <p:nvPr/>
            </p:nvSpPr>
            <p:spPr bwMode="gray">
              <a:xfrm>
                <a:off x="4235376" y="3989681"/>
                <a:ext cx="288000" cy="2880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Rechteck 13">
                <a:extLst>
                  <a:ext uri="{FF2B5EF4-FFF2-40B4-BE49-F238E27FC236}">
                    <a16:creationId xmlns:a16="http://schemas.microsoft.com/office/drawing/2014/main" id="{0165FD17-BA0A-0B40-8161-51577AB1AA26}"/>
                  </a:ext>
                </a:extLst>
              </p:cNvPr>
              <p:cNvSpPr/>
              <p:nvPr/>
            </p:nvSpPr>
            <p:spPr bwMode="gray">
              <a:xfrm>
                <a:off x="3051440" y="3989681"/>
                <a:ext cx="288000" cy="28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Rechteck 14">
                <a:extLst>
                  <a:ext uri="{FF2B5EF4-FFF2-40B4-BE49-F238E27FC236}">
                    <a16:creationId xmlns:a16="http://schemas.microsoft.com/office/drawing/2014/main" id="{A0716785-24B8-AE40-8D70-4B164DFB1BB1}"/>
                  </a:ext>
                </a:extLst>
              </p:cNvPr>
              <p:cNvSpPr/>
              <p:nvPr/>
            </p:nvSpPr>
            <p:spPr bwMode="gray">
              <a:xfrm>
                <a:off x="2459472" y="3989681"/>
                <a:ext cx="288000" cy="28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A1BC6EB4-38E0-C94D-B9E4-020F476E7E8B}"/>
                  </a:ext>
                </a:extLst>
              </p:cNvPr>
              <p:cNvSpPr/>
              <p:nvPr/>
            </p:nvSpPr>
            <p:spPr bwMode="gray">
              <a:xfrm>
                <a:off x="4827344" y="3989681"/>
                <a:ext cx="288000" cy="288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F4AEF3FC-29C5-0F43-83FC-B689FDA3644D}"/>
                  </a:ext>
                </a:extLst>
              </p:cNvPr>
              <p:cNvSpPr/>
              <p:nvPr/>
            </p:nvSpPr>
            <p:spPr bwMode="gray">
              <a:xfrm>
                <a:off x="3643408" y="3989681"/>
                <a:ext cx="288000" cy="288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C654855D-A6D1-EA45-848A-BAA89604A636}"/>
                  </a:ext>
                </a:extLst>
              </p:cNvPr>
              <p:cNvSpPr/>
              <p:nvPr/>
            </p:nvSpPr>
            <p:spPr bwMode="gray">
              <a:xfrm>
                <a:off x="683568" y="3989681"/>
                <a:ext cx="288000" cy="288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Bef>
                    <a:spcPts val="300"/>
                  </a:spcBef>
                  <a:spcAft>
                    <a:spcPts val="300"/>
                  </a:spcAft>
                </a:pPr>
                <a:endParaRPr lang="de-DE" sz="1200" b="1" dirty="0" err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0D7AA50-1E1A-CB41-8186-B4ABC623B375}"/>
                </a:ext>
              </a:extLst>
            </p:cNvPr>
            <p:cNvSpPr/>
            <p:nvPr/>
          </p:nvSpPr>
          <p:spPr bwMode="gray">
            <a:xfrm>
              <a:off x="899592" y="3035459"/>
              <a:ext cx="1529755" cy="396279"/>
            </a:xfrm>
            <a:prstGeom prst="rect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502B8D38-F621-694C-A008-2DA0A63B598A}"/>
                </a:ext>
              </a:extLst>
            </p:cNvPr>
            <p:cNvSpPr/>
            <p:nvPr/>
          </p:nvSpPr>
          <p:spPr bwMode="gray">
            <a:xfrm>
              <a:off x="2484669" y="3035459"/>
              <a:ext cx="1529755" cy="396279"/>
            </a:xfrm>
            <a:prstGeom prst="rect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5C5EEB5B-7E08-3749-B363-26E0D192D883}"/>
                </a:ext>
              </a:extLst>
            </p:cNvPr>
            <p:cNvSpPr/>
            <p:nvPr/>
          </p:nvSpPr>
          <p:spPr bwMode="gray">
            <a:xfrm>
              <a:off x="4069746" y="3035459"/>
              <a:ext cx="1529755" cy="396279"/>
            </a:xfrm>
            <a:prstGeom prst="rect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E9202D9C-D828-E745-83FC-45A3C7FD86C9}"/>
                </a:ext>
              </a:extLst>
            </p:cNvPr>
            <p:cNvSpPr/>
            <p:nvPr/>
          </p:nvSpPr>
          <p:spPr bwMode="gray">
            <a:xfrm>
              <a:off x="5654823" y="3035459"/>
              <a:ext cx="1076389" cy="396279"/>
            </a:xfrm>
            <a:prstGeom prst="rect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4" name="Pfeil nach unten 23">
              <a:extLst>
                <a:ext uri="{FF2B5EF4-FFF2-40B4-BE49-F238E27FC236}">
                  <a16:creationId xmlns:a16="http://schemas.microsoft.com/office/drawing/2014/main" id="{C19C6A2B-CB6D-5B4F-BBF7-95D0AB3702F3}"/>
                </a:ext>
              </a:extLst>
            </p:cNvPr>
            <p:cNvSpPr/>
            <p:nvPr/>
          </p:nvSpPr>
          <p:spPr bwMode="gray">
            <a:xfrm>
              <a:off x="1591477" y="2696608"/>
              <a:ext cx="180973" cy="288031"/>
            </a:xfrm>
            <a:prstGeom prst="downArrow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5" name="Pfeil nach unten 24">
              <a:extLst>
                <a:ext uri="{FF2B5EF4-FFF2-40B4-BE49-F238E27FC236}">
                  <a16:creationId xmlns:a16="http://schemas.microsoft.com/office/drawing/2014/main" id="{6B831BF3-B56C-3643-93A3-15B0A91B6903}"/>
                </a:ext>
              </a:extLst>
            </p:cNvPr>
            <p:cNvSpPr/>
            <p:nvPr/>
          </p:nvSpPr>
          <p:spPr bwMode="gray">
            <a:xfrm>
              <a:off x="3174170" y="2696608"/>
              <a:ext cx="180973" cy="288031"/>
            </a:xfrm>
            <a:prstGeom prst="downArrow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6" name="Pfeil nach unten 25">
              <a:extLst>
                <a:ext uri="{FF2B5EF4-FFF2-40B4-BE49-F238E27FC236}">
                  <a16:creationId xmlns:a16="http://schemas.microsoft.com/office/drawing/2014/main" id="{38C35397-EFDD-7A46-A748-0DC9BB016BD2}"/>
                </a:ext>
              </a:extLst>
            </p:cNvPr>
            <p:cNvSpPr/>
            <p:nvPr/>
          </p:nvSpPr>
          <p:spPr bwMode="gray">
            <a:xfrm>
              <a:off x="4756863" y="2696608"/>
              <a:ext cx="180973" cy="288031"/>
            </a:xfrm>
            <a:prstGeom prst="downArrow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7" name="Pfeil nach unten 26">
              <a:extLst>
                <a:ext uri="{FF2B5EF4-FFF2-40B4-BE49-F238E27FC236}">
                  <a16:creationId xmlns:a16="http://schemas.microsoft.com/office/drawing/2014/main" id="{F3F445F3-FD57-BF49-AE82-EE753C0A857C}"/>
                </a:ext>
              </a:extLst>
            </p:cNvPr>
            <p:cNvSpPr/>
            <p:nvPr/>
          </p:nvSpPr>
          <p:spPr bwMode="gray">
            <a:xfrm>
              <a:off x="6102530" y="2696608"/>
              <a:ext cx="180973" cy="288031"/>
            </a:xfrm>
            <a:prstGeom prst="downArrow">
              <a:avLst/>
            </a:prstGeom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4FFEC951-9B17-654C-9C82-330058AC4C27}"/>
                </a:ext>
              </a:extLst>
            </p:cNvPr>
            <p:cNvSpPr/>
            <p:nvPr/>
          </p:nvSpPr>
          <p:spPr bwMode="gray">
            <a:xfrm>
              <a:off x="1026754" y="3079776"/>
              <a:ext cx="256352" cy="24371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F6ED8A62-AC4E-5846-9042-5F1034F49A03}"/>
                </a:ext>
              </a:extLst>
            </p:cNvPr>
            <p:cNvSpPr/>
            <p:nvPr/>
          </p:nvSpPr>
          <p:spPr bwMode="gray">
            <a:xfrm>
              <a:off x="1516098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C2C6582D-C97E-FB44-AE94-7FF0E310717E}"/>
                </a:ext>
              </a:extLst>
            </p:cNvPr>
            <p:cNvSpPr/>
            <p:nvPr/>
          </p:nvSpPr>
          <p:spPr bwMode="gray">
            <a:xfrm>
              <a:off x="2028979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C17F05B1-2173-F243-8E18-9E62BD1A474C}"/>
                </a:ext>
              </a:extLst>
            </p:cNvPr>
            <p:cNvSpPr/>
            <p:nvPr/>
          </p:nvSpPr>
          <p:spPr bwMode="gray">
            <a:xfrm>
              <a:off x="2641828" y="3079776"/>
              <a:ext cx="256352" cy="24371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EF89C724-11BD-8D4A-B509-787B3ABD61AA}"/>
                </a:ext>
              </a:extLst>
            </p:cNvPr>
            <p:cNvSpPr/>
            <p:nvPr/>
          </p:nvSpPr>
          <p:spPr bwMode="gray">
            <a:xfrm>
              <a:off x="3097961" y="3079776"/>
              <a:ext cx="256352" cy="24371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A75196E8-2AC6-9F4C-A4E8-6965DF55934D}"/>
                </a:ext>
              </a:extLst>
            </p:cNvPr>
            <p:cNvSpPr/>
            <p:nvPr/>
          </p:nvSpPr>
          <p:spPr bwMode="gray">
            <a:xfrm>
              <a:off x="3626845" y="3079776"/>
              <a:ext cx="256352" cy="24371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B48B5176-4ED9-5442-865D-964572D25B10}"/>
                </a:ext>
              </a:extLst>
            </p:cNvPr>
            <p:cNvSpPr/>
            <p:nvPr/>
          </p:nvSpPr>
          <p:spPr bwMode="gray">
            <a:xfrm>
              <a:off x="4188062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5" name="Rechteck 34">
              <a:extLst>
                <a:ext uri="{FF2B5EF4-FFF2-40B4-BE49-F238E27FC236}">
                  <a16:creationId xmlns:a16="http://schemas.microsoft.com/office/drawing/2014/main" id="{D200D57D-730B-FF4D-BB4B-A4788658D951}"/>
                </a:ext>
              </a:extLst>
            </p:cNvPr>
            <p:cNvSpPr/>
            <p:nvPr/>
          </p:nvSpPr>
          <p:spPr bwMode="gray">
            <a:xfrm>
              <a:off x="4637429" y="3079776"/>
              <a:ext cx="256352" cy="24371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6" name="Rechteck 35">
              <a:extLst>
                <a:ext uri="{FF2B5EF4-FFF2-40B4-BE49-F238E27FC236}">
                  <a16:creationId xmlns:a16="http://schemas.microsoft.com/office/drawing/2014/main" id="{549816EE-DAD6-DD42-B180-D84524718617}"/>
                </a:ext>
              </a:extLst>
            </p:cNvPr>
            <p:cNvSpPr/>
            <p:nvPr/>
          </p:nvSpPr>
          <p:spPr bwMode="gray">
            <a:xfrm>
              <a:off x="5156600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16E8A5CE-12BC-934B-B7CB-555254F1D7B4}"/>
                </a:ext>
              </a:extLst>
            </p:cNvPr>
            <p:cNvSpPr/>
            <p:nvPr/>
          </p:nvSpPr>
          <p:spPr bwMode="gray">
            <a:xfrm>
              <a:off x="5783211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  <p:sp>
          <p:nvSpPr>
            <p:cNvPr id="38" name="Rechteck 37">
              <a:extLst>
                <a:ext uri="{FF2B5EF4-FFF2-40B4-BE49-F238E27FC236}">
                  <a16:creationId xmlns:a16="http://schemas.microsoft.com/office/drawing/2014/main" id="{103BF662-5E11-FB4C-A2DC-EE9791D21BDF}"/>
                </a:ext>
              </a:extLst>
            </p:cNvPr>
            <p:cNvSpPr/>
            <p:nvPr/>
          </p:nvSpPr>
          <p:spPr bwMode="gray">
            <a:xfrm>
              <a:off x="6283503" y="3079776"/>
              <a:ext cx="256352" cy="2437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300"/>
                </a:spcBef>
                <a:spcAft>
                  <a:spcPts val="300"/>
                </a:spcAft>
              </a:pPr>
              <a:endParaRPr lang="de-DE" sz="1200" b="1" dirty="0" err="1">
                <a:solidFill>
                  <a:schemeClr val="bg1"/>
                </a:solidFill>
              </a:endParaRPr>
            </a:p>
          </p:txBody>
        </p:sp>
      </p:grpSp>
      <p:sp>
        <p:nvSpPr>
          <p:cNvPr id="39" name="Textplatzhalter 7">
            <a:extLst>
              <a:ext uri="{FF2B5EF4-FFF2-40B4-BE49-F238E27FC236}">
                <a16:creationId xmlns:a16="http://schemas.microsoft.com/office/drawing/2014/main" id="{8154CD50-F323-0449-8A9B-C443B2B49827}"/>
              </a:ext>
            </a:extLst>
          </p:cNvPr>
          <p:cNvSpPr txBox="1">
            <a:spLocks/>
          </p:cNvSpPr>
          <p:nvPr/>
        </p:nvSpPr>
        <p:spPr bwMode="gray">
          <a:xfrm>
            <a:off x="358776" y="3527132"/>
            <a:ext cx="6877051" cy="317674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Necessary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dataset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too</a:t>
            </a:r>
            <a:r>
              <a:rPr lang="de-DE" dirty="0"/>
              <a:t> large </a:t>
            </a:r>
            <a:r>
              <a:rPr lang="de-DE" dirty="0" err="1"/>
              <a:t>for</a:t>
            </a:r>
            <a:r>
              <a:rPr lang="de-DE" dirty="0"/>
              <a:t> RAM</a:t>
            </a:r>
          </a:p>
        </p:txBody>
      </p:sp>
      <p:sp>
        <p:nvSpPr>
          <p:cNvPr id="42" name="Textplatzhalter 7">
            <a:extLst>
              <a:ext uri="{FF2B5EF4-FFF2-40B4-BE49-F238E27FC236}">
                <a16:creationId xmlns:a16="http://schemas.microsoft.com/office/drawing/2014/main" id="{0B1C4DB1-6832-C34D-A345-1821C78B0B29}"/>
              </a:ext>
            </a:extLst>
          </p:cNvPr>
          <p:cNvSpPr txBox="1">
            <a:spLocks/>
          </p:cNvSpPr>
          <p:nvPr/>
        </p:nvSpPr>
        <p:spPr bwMode="gray">
          <a:xfrm>
            <a:off x="316494" y="1581047"/>
            <a:ext cx="6877051" cy="543604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instance</a:t>
            </a:r>
            <a:r>
              <a:rPr lang="de-DE" dirty="0"/>
              <a:t>: 11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split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4 </a:t>
            </a:r>
            <a:r>
              <a:rPr lang="de-DE" dirty="0" err="1"/>
              <a:t>batches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at </a:t>
            </a:r>
            <a:r>
              <a:rPr lang="de-DE" dirty="0" err="1"/>
              <a:t>most</a:t>
            </a:r>
            <a:r>
              <a:rPr lang="de-DE" dirty="0"/>
              <a:t> 3 </a:t>
            </a:r>
            <a:r>
              <a:rPr lang="de-DE" dirty="0" err="1"/>
              <a:t>samples</a:t>
            </a:r>
            <a:r>
              <a:rPr lang="de-DE" dirty="0"/>
              <a:t> </a:t>
            </a:r>
            <a:r>
              <a:rPr lang="de-DE" dirty="0" err="1"/>
              <a:t>each</a:t>
            </a:r>
            <a:endParaRPr lang="de-DE" dirty="0"/>
          </a:p>
        </p:txBody>
      </p:sp>
      <p:sp>
        <p:nvSpPr>
          <p:cNvPr id="43" name="Textplatzhalter 7">
            <a:extLst>
              <a:ext uri="{FF2B5EF4-FFF2-40B4-BE49-F238E27FC236}">
                <a16:creationId xmlns:a16="http://schemas.microsoft.com/office/drawing/2014/main" id="{D44430DB-93DA-DE44-80D0-431602C56276}"/>
              </a:ext>
            </a:extLst>
          </p:cNvPr>
          <p:cNvSpPr txBox="1">
            <a:spLocks/>
          </p:cNvSpPr>
          <p:nvPr/>
        </p:nvSpPr>
        <p:spPr bwMode="gray">
          <a:xfrm>
            <a:off x="352015" y="3823185"/>
            <a:ext cx="6877051" cy="405705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/>
              <a:t>Speeds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helps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converge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added</a:t>
            </a:r>
            <a:r>
              <a:rPr lang="de-DE" dirty="0"/>
              <a:t> </a:t>
            </a:r>
            <a:r>
              <a:rPr lang="de-DE" dirty="0" err="1"/>
              <a:t>noise</a:t>
            </a:r>
            <a:endParaRPr lang="de-DE" dirty="0"/>
          </a:p>
        </p:txBody>
      </p:sp>
      <p:sp>
        <p:nvSpPr>
          <p:cNvPr id="44" name="Textplatzhalter 7">
            <a:extLst>
              <a:ext uri="{FF2B5EF4-FFF2-40B4-BE49-F238E27FC236}">
                <a16:creationId xmlns:a16="http://schemas.microsoft.com/office/drawing/2014/main" id="{ECA38A6B-9943-544B-9028-2542B2B59667}"/>
              </a:ext>
            </a:extLst>
          </p:cNvPr>
          <p:cNvSpPr txBox="1">
            <a:spLocks/>
          </p:cNvSpPr>
          <p:nvPr/>
        </p:nvSpPr>
        <p:spPr bwMode="gray">
          <a:xfrm>
            <a:off x="358776" y="4155928"/>
            <a:ext cx="6877051" cy="342160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batches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randomly</a:t>
            </a:r>
            <a:endParaRPr lang="de-DE" dirty="0"/>
          </a:p>
        </p:txBody>
      </p:sp>
      <p:sp>
        <p:nvSpPr>
          <p:cNvPr id="45" name="Textplatzhalter 7">
            <a:extLst>
              <a:ext uri="{FF2B5EF4-FFF2-40B4-BE49-F238E27FC236}">
                <a16:creationId xmlns:a16="http://schemas.microsoft.com/office/drawing/2014/main" id="{8F51D4A1-51F2-D94E-9C8B-834330966D17}"/>
              </a:ext>
            </a:extLst>
          </p:cNvPr>
          <p:cNvSpPr txBox="1">
            <a:spLocks/>
          </p:cNvSpPr>
          <p:nvPr/>
        </p:nvSpPr>
        <p:spPr bwMode="gray">
          <a:xfrm>
            <a:off x="316495" y="4453340"/>
            <a:ext cx="6877051" cy="405705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8287" lvl="1" indent="0" algn="ctr">
              <a:buNone/>
            </a:pPr>
            <a:r>
              <a:rPr lang="de-DE" b="1" dirty="0" err="1">
                <a:solidFill>
                  <a:schemeClr val="accent2"/>
                </a:solidFill>
              </a:rPr>
              <a:t>Is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  <a:r>
              <a:rPr lang="de-DE" b="1" dirty="0" err="1">
                <a:solidFill>
                  <a:schemeClr val="accent2"/>
                </a:solidFill>
              </a:rPr>
              <a:t>there</a:t>
            </a:r>
            <a:r>
              <a:rPr lang="de-DE" b="1" dirty="0">
                <a:solidFill>
                  <a:schemeClr val="accent2"/>
                </a:solidFill>
              </a:rPr>
              <a:t> a </a:t>
            </a:r>
            <a:r>
              <a:rPr lang="de-DE" b="1" dirty="0" err="1">
                <a:solidFill>
                  <a:schemeClr val="accent2"/>
                </a:solidFill>
              </a:rPr>
              <a:t>better</a:t>
            </a:r>
            <a:r>
              <a:rPr lang="de-DE" b="1" dirty="0">
                <a:solidFill>
                  <a:schemeClr val="accent2"/>
                </a:solidFill>
              </a:rPr>
              <a:t> </a:t>
            </a:r>
            <a:r>
              <a:rPr lang="de-DE" b="1" dirty="0" err="1">
                <a:solidFill>
                  <a:schemeClr val="accent2"/>
                </a:solidFill>
              </a:rPr>
              <a:t>approach</a:t>
            </a:r>
            <a:r>
              <a:rPr lang="de-DE" b="1" dirty="0">
                <a:solidFill>
                  <a:schemeClr val="accent2"/>
                </a:solidFill>
              </a:rPr>
              <a:t> ?!</a:t>
            </a:r>
          </a:p>
          <a:p>
            <a:pPr lvl="1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3C9B7D11-560A-024A-AAC3-8CC77C2E4C97}"/>
              </a:ext>
            </a:extLst>
          </p:cNvPr>
          <p:cNvSpPr txBox="1"/>
          <p:nvPr/>
        </p:nvSpPr>
        <p:spPr bwMode="gray">
          <a:xfrm>
            <a:off x="6781686" y="2730819"/>
            <a:ext cx="462333" cy="28803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1200" i="1" dirty="0" err="1"/>
              <a:t>k</a:t>
            </a:r>
            <a:r>
              <a:rPr lang="de-DE" sz="1200" dirty="0"/>
              <a:t> = 3</a:t>
            </a:r>
          </a:p>
        </p:txBody>
      </p:sp>
    </p:spTree>
    <p:extLst>
      <p:ext uri="{BB962C8B-B14F-4D97-AF65-F5344CB8AC3E}">
        <p14:creationId xmlns:p14="http://schemas.microsoft.com/office/powerpoint/2010/main" val="31106675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2" grpId="0"/>
      <p:bldP spid="43" grpId="0"/>
      <p:bldP spid="44" grpId="0"/>
      <p:bldP spid="45" grpId="0"/>
      <p:bldP spid="4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58776" y="1239837"/>
            <a:ext cx="6877051" cy="612146"/>
          </a:xfrm>
        </p:spPr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batches</a:t>
            </a:r>
            <a:r>
              <a:rPr lang="de-DE" dirty="0"/>
              <a:t> so </a:t>
            </a:r>
            <a:r>
              <a:rPr lang="de-DE" dirty="0" err="1"/>
              <a:t>far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Freezing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endParaRPr lang="de-DE" dirty="0"/>
          </a:p>
          <a:p>
            <a:pPr marL="268287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111" name="Textplatzhalter 7">
            <a:extLst>
              <a:ext uri="{FF2B5EF4-FFF2-40B4-BE49-F238E27FC236}">
                <a16:creationId xmlns:a16="http://schemas.microsoft.com/office/drawing/2014/main" id="{2577D98F-28D7-FE43-A76A-54D099656F2A}"/>
              </a:ext>
            </a:extLst>
          </p:cNvPr>
          <p:cNvSpPr txBox="1">
            <a:spLocks/>
          </p:cNvSpPr>
          <p:nvPr/>
        </p:nvSpPr>
        <p:spPr bwMode="gray">
          <a:xfrm>
            <a:off x="358776" y="3209506"/>
            <a:ext cx="6877051" cy="352948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Shuffling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268287" lvl="1" indent="0">
              <a:buFont typeface="Arial" panose="020B0604020202020204" pitchFamily="34" charset="0"/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4</a:t>
            </a:fld>
            <a:endParaRPr lang="en-US" b="1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3FE5331-CAAE-7C41-8347-9A7C23D10DB0}"/>
              </a:ext>
            </a:extLst>
          </p:cNvPr>
          <p:cNvSpPr/>
          <p:nvPr/>
        </p:nvSpPr>
        <p:spPr bwMode="gray">
          <a:xfrm>
            <a:off x="880977" y="1887439"/>
            <a:ext cx="5832648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0CBB5E70-F5A9-514B-8B20-AB32EE71B56E}"/>
              </a:ext>
            </a:extLst>
          </p:cNvPr>
          <p:cNvSpPr/>
          <p:nvPr/>
        </p:nvSpPr>
        <p:spPr bwMode="gray">
          <a:xfrm>
            <a:off x="1536084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A3488F5-B8B5-B947-9B8E-47976EB0BC50}"/>
              </a:ext>
            </a:extLst>
          </p:cNvPr>
          <p:cNvSpPr/>
          <p:nvPr/>
        </p:nvSpPr>
        <p:spPr bwMode="gray">
          <a:xfrm>
            <a:off x="6278336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896A576D-22FD-F44D-9D29-B0CEA856168D}"/>
              </a:ext>
            </a:extLst>
          </p:cNvPr>
          <p:cNvSpPr/>
          <p:nvPr/>
        </p:nvSpPr>
        <p:spPr bwMode="gray">
          <a:xfrm>
            <a:off x="5224500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B67B203E-4840-D049-A776-9A0A903AE1C3}"/>
              </a:ext>
            </a:extLst>
          </p:cNvPr>
          <p:cNvSpPr/>
          <p:nvPr/>
        </p:nvSpPr>
        <p:spPr bwMode="gray">
          <a:xfrm>
            <a:off x="2063000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48284A8-7181-EF4D-897B-5D90452E0E61}"/>
              </a:ext>
            </a:extLst>
          </p:cNvPr>
          <p:cNvSpPr/>
          <p:nvPr/>
        </p:nvSpPr>
        <p:spPr bwMode="gray">
          <a:xfrm>
            <a:off x="5751416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C717366E-9972-F848-BDFC-260333C75718}"/>
              </a:ext>
            </a:extLst>
          </p:cNvPr>
          <p:cNvSpPr/>
          <p:nvPr/>
        </p:nvSpPr>
        <p:spPr bwMode="gray">
          <a:xfrm>
            <a:off x="4170666" y="1960230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A95465E-A560-3A40-8DED-B146451BF003}"/>
              </a:ext>
            </a:extLst>
          </p:cNvPr>
          <p:cNvSpPr/>
          <p:nvPr/>
        </p:nvSpPr>
        <p:spPr bwMode="gray">
          <a:xfrm>
            <a:off x="3116833" y="1960230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1930B83-5576-3544-946D-861755BBE1AD}"/>
              </a:ext>
            </a:extLst>
          </p:cNvPr>
          <p:cNvSpPr/>
          <p:nvPr/>
        </p:nvSpPr>
        <p:spPr bwMode="gray">
          <a:xfrm>
            <a:off x="2589917" y="1960230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30C4AAE-1EA8-0B45-A629-0167F0583648}"/>
              </a:ext>
            </a:extLst>
          </p:cNvPr>
          <p:cNvSpPr/>
          <p:nvPr/>
        </p:nvSpPr>
        <p:spPr bwMode="gray">
          <a:xfrm>
            <a:off x="4697583" y="1960230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FF76FB55-3A3B-934B-9744-E6387286C1DF}"/>
              </a:ext>
            </a:extLst>
          </p:cNvPr>
          <p:cNvSpPr/>
          <p:nvPr/>
        </p:nvSpPr>
        <p:spPr bwMode="gray">
          <a:xfrm>
            <a:off x="3643750" y="1960230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C83AD833-A886-4C4F-A2C6-A507C6011A6A}"/>
              </a:ext>
            </a:extLst>
          </p:cNvPr>
          <p:cNvSpPr/>
          <p:nvPr/>
        </p:nvSpPr>
        <p:spPr bwMode="gray">
          <a:xfrm>
            <a:off x="1009167" y="1960230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081548A3-6CBA-DE47-9715-DA8039D3E879}"/>
              </a:ext>
            </a:extLst>
          </p:cNvPr>
          <p:cNvSpPr/>
          <p:nvPr/>
        </p:nvSpPr>
        <p:spPr bwMode="gray">
          <a:xfrm>
            <a:off x="882005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678FC311-1498-FD4E-B7AF-5ED4B5DF394F}"/>
              </a:ext>
            </a:extLst>
          </p:cNvPr>
          <p:cNvSpPr/>
          <p:nvPr/>
        </p:nvSpPr>
        <p:spPr bwMode="gray">
          <a:xfrm>
            <a:off x="2467082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FC9A6E06-67E8-C64B-90EE-C0192EA3E921}"/>
              </a:ext>
            </a:extLst>
          </p:cNvPr>
          <p:cNvSpPr/>
          <p:nvPr/>
        </p:nvSpPr>
        <p:spPr bwMode="gray">
          <a:xfrm>
            <a:off x="4052159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601A29D1-0F60-3B41-8DEC-E5A04998ED1E}"/>
              </a:ext>
            </a:extLst>
          </p:cNvPr>
          <p:cNvSpPr/>
          <p:nvPr/>
        </p:nvSpPr>
        <p:spPr bwMode="gray">
          <a:xfrm>
            <a:off x="5637236" y="2715766"/>
            <a:ext cx="1076389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" name="Pfeil nach unten 2">
            <a:extLst>
              <a:ext uri="{FF2B5EF4-FFF2-40B4-BE49-F238E27FC236}">
                <a16:creationId xmlns:a16="http://schemas.microsoft.com/office/drawing/2014/main" id="{20EEEC31-FD72-BB4E-A796-2A5CC3D39D12}"/>
              </a:ext>
            </a:extLst>
          </p:cNvPr>
          <p:cNvSpPr/>
          <p:nvPr/>
        </p:nvSpPr>
        <p:spPr bwMode="gray">
          <a:xfrm>
            <a:off x="1573890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5" name="Pfeil nach unten 64">
            <a:extLst>
              <a:ext uri="{FF2B5EF4-FFF2-40B4-BE49-F238E27FC236}">
                <a16:creationId xmlns:a16="http://schemas.microsoft.com/office/drawing/2014/main" id="{4D360FDE-6CBD-9846-B7FA-20D05EC0032E}"/>
              </a:ext>
            </a:extLst>
          </p:cNvPr>
          <p:cNvSpPr/>
          <p:nvPr/>
        </p:nvSpPr>
        <p:spPr bwMode="gray">
          <a:xfrm>
            <a:off x="3156583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6" name="Pfeil nach unten 65">
            <a:extLst>
              <a:ext uri="{FF2B5EF4-FFF2-40B4-BE49-F238E27FC236}">
                <a16:creationId xmlns:a16="http://schemas.microsoft.com/office/drawing/2014/main" id="{57B763A9-3E71-804A-B544-0171452553A3}"/>
              </a:ext>
            </a:extLst>
          </p:cNvPr>
          <p:cNvSpPr/>
          <p:nvPr/>
        </p:nvSpPr>
        <p:spPr bwMode="gray">
          <a:xfrm>
            <a:off x="4739276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7" name="Pfeil nach unten 66">
            <a:extLst>
              <a:ext uri="{FF2B5EF4-FFF2-40B4-BE49-F238E27FC236}">
                <a16:creationId xmlns:a16="http://schemas.microsoft.com/office/drawing/2014/main" id="{F34407CC-9251-AF43-8B5C-A96BECE28DD0}"/>
              </a:ext>
            </a:extLst>
          </p:cNvPr>
          <p:cNvSpPr/>
          <p:nvPr/>
        </p:nvSpPr>
        <p:spPr bwMode="gray">
          <a:xfrm>
            <a:off x="6084943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5E7F8CDB-5F74-4C44-BCE5-C29E6DAD0CC7}"/>
              </a:ext>
            </a:extLst>
          </p:cNvPr>
          <p:cNvSpPr/>
          <p:nvPr/>
        </p:nvSpPr>
        <p:spPr bwMode="gray">
          <a:xfrm>
            <a:off x="880977" y="3647803"/>
            <a:ext cx="5832648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7E167369-D9EC-2C4F-B70B-D293178AAE09}"/>
              </a:ext>
            </a:extLst>
          </p:cNvPr>
          <p:cNvSpPr/>
          <p:nvPr/>
        </p:nvSpPr>
        <p:spPr bwMode="gray">
          <a:xfrm>
            <a:off x="1009167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1" name="Rechteck 70">
            <a:extLst>
              <a:ext uri="{FF2B5EF4-FFF2-40B4-BE49-F238E27FC236}">
                <a16:creationId xmlns:a16="http://schemas.microsoft.com/office/drawing/2014/main" id="{423A5E18-1A94-6640-B27E-387D1D43DAB6}"/>
              </a:ext>
            </a:extLst>
          </p:cNvPr>
          <p:cNvSpPr/>
          <p:nvPr/>
        </p:nvSpPr>
        <p:spPr bwMode="gray">
          <a:xfrm>
            <a:off x="6277434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74140E17-9BAC-8A4A-8AD9-94C312864B98}"/>
              </a:ext>
            </a:extLst>
          </p:cNvPr>
          <p:cNvSpPr/>
          <p:nvPr/>
        </p:nvSpPr>
        <p:spPr bwMode="gray">
          <a:xfrm>
            <a:off x="5223783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2F57C28-997C-9545-8ED5-0BC5D80B4716}"/>
              </a:ext>
            </a:extLst>
          </p:cNvPr>
          <p:cNvSpPr/>
          <p:nvPr/>
        </p:nvSpPr>
        <p:spPr bwMode="gray">
          <a:xfrm>
            <a:off x="2589648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EB80A203-5E96-E04F-9A81-CC31737ED1CF}"/>
              </a:ext>
            </a:extLst>
          </p:cNvPr>
          <p:cNvSpPr/>
          <p:nvPr/>
        </p:nvSpPr>
        <p:spPr bwMode="gray">
          <a:xfrm>
            <a:off x="4696956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2342C60E-F311-5746-9B82-FC4A4DACA823}"/>
              </a:ext>
            </a:extLst>
          </p:cNvPr>
          <p:cNvSpPr/>
          <p:nvPr/>
        </p:nvSpPr>
        <p:spPr bwMode="gray">
          <a:xfrm>
            <a:off x="3116475" y="372387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6" name="Rechteck 75">
            <a:extLst>
              <a:ext uri="{FF2B5EF4-FFF2-40B4-BE49-F238E27FC236}">
                <a16:creationId xmlns:a16="http://schemas.microsoft.com/office/drawing/2014/main" id="{D0EA715F-FA80-4E42-ACE2-520C65FCB8A3}"/>
              </a:ext>
            </a:extLst>
          </p:cNvPr>
          <p:cNvSpPr/>
          <p:nvPr/>
        </p:nvSpPr>
        <p:spPr bwMode="gray">
          <a:xfrm>
            <a:off x="3643302" y="372387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1328B6EA-1946-F243-87FC-17CAE5607EA1}"/>
              </a:ext>
            </a:extLst>
          </p:cNvPr>
          <p:cNvSpPr/>
          <p:nvPr/>
        </p:nvSpPr>
        <p:spPr bwMode="gray">
          <a:xfrm>
            <a:off x="1535994" y="372387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AE4F887D-F4E5-D044-9A29-3AC269867D45}"/>
              </a:ext>
            </a:extLst>
          </p:cNvPr>
          <p:cNvSpPr/>
          <p:nvPr/>
        </p:nvSpPr>
        <p:spPr bwMode="gray">
          <a:xfrm>
            <a:off x="5750610" y="372387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17C7F409-641C-6E4D-801F-44E1C657015D}"/>
              </a:ext>
            </a:extLst>
          </p:cNvPr>
          <p:cNvSpPr/>
          <p:nvPr/>
        </p:nvSpPr>
        <p:spPr bwMode="gray">
          <a:xfrm>
            <a:off x="4170129" y="3723878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3C0729EF-ADCD-834D-92DE-A6069C7E4304}"/>
              </a:ext>
            </a:extLst>
          </p:cNvPr>
          <p:cNvSpPr/>
          <p:nvPr/>
        </p:nvSpPr>
        <p:spPr bwMode="gray">
          <a:xfrm>
            <a:off x="2062821" y="3723878"/>
            <a:ext cx="256352" cy="2437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EC31AF9E-4202-B142-A2F6-07A726DBFAAE}"/>
              </a:ext>
            </a:extLst>
          </p:cNvPr>
          <p:cNvSpPr/>
          <p:nvPr/>
        </p:nvSpPr>
        <p:spPr bwMode="gray">
          <a:xfrm>
            <a:off x="882005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798A5FCE-867D-354D-84A1-6E4C4E9B01CD}"/>
              </a:ext>
            </a:extLst>
          </p:cNvPr>
          <p:cNvSpPr/>
          <p:nvPr/>
        </p:nvSpPr>
        <p:spPr bwMode="gray">
          <a:xfrm>
            <a:off x="2467082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267817-C8D9-C949-A0A3-E7CCF0C1A6BE}"/>
              </a:ext>
            </a:extLst>
          </p:cNvPr>
          <p:cNvSpPr/>
          <p:nvPr/>
        </p:nvSpPr>
        <p:spPr bwMode="gray">
          <a:xfrm>
            <a:off x="4052159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F3D63A65-8D88-164D-919C-7D925E316705}"/>
              </a:ext>
            </a:extLst>
          </p:cNvPr>
          <p:cNvSpPr/>
          <p:nvPr/>
        </p:nvSpPr>
        <p:spPr bwMode="gray">
          <a:xfrm>
            <a:off x="5637236" y="4476133"/>
            <a:ext cx="1076389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5" name="Pfeil nach unten 84">
            <a:extLst>
              <a:ext uri="{FF2B5EF4-FFF2-40B4-BE49-F238E27FC236}">
                <a16:creationId xmlns:a16="http://schemas.microsoft.com/office/drawing/2014/main" id="{82A88DDC-7A6D-2A46-BD57-C5EAF104464F}"/>
              </a:ext>
            </a:extLst>
          </p:cNvPr>
          <p:cNvSpPr/>
          <p:nvPr/>
        </p:nvSpPr>
        <p:spPr bwMode="gray">
          <a:xfrm>
            <a:off x="1573890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6" name="Pfeil nach unten 85">
            <a:extLst>
              <a:ext uri="{FF2B5EF4-FFF2-40B4-BE49-F238E27FC236}">
                <a16:creationId xmlns:a16="http://schemas.microsoft.com/office/drawing/2014/main" id="{65BB9D90-0FF7-0048-A657-46EF3542EF68}"/>
              </a:ext>
            </a:extLst>
          </p:cNvPr>
          <p:cNvSpPr/>
          <p:nvPr/>
        </p:nvSpPr>
        <p:spPr bwMode="gray">
          <a:xfrm>
            <a:off x="3156583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7" name="Pfeil nach unten 86">
            <a:extLst>
              <a:ext uri="{FF2B5EF4-FFF2-40B4-BE49-F238E27FC236}">
                <a16:creationId xmlns:a16="http://schemas.microsoft.com/office/drawing/2014/main" id="{1236C57A-CACD-2840-AE76-2069F10723CF}"/>
              </a:ext>
            </a:extLst>
          </p:cNvPr>
          <p:cNvSpPr/>
          <p:nvPr/>
        </p:nvSpPr>
        <p:spPr bwMode="gray">
          <a:xfrm>
            <a:off x="4739276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8" name="Pfeil nach unten 87">
            <a:extLst>
              <a:ext uri="{FF2B5EF4-FFF2-40B4-BE49-F238E27FC236}">
                <a16:creationId xmlns:a16="http://schemas.microsoft.com/office/drawing/2014/main" id="{D94160E1-A57F-7C4D-848E-5E0C9ABBFF6F}"/>
              </a:ext>
            </a:extLst>
          </p:cNvPr>
          <p:cNvSpPr/>
          <p:nvPr/>
        </p:nvSpPr>
        <p:spPr bwMode="gray">
          <a:xfrm>
            <a:off x="6084943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175170C7-F54A-3A4D-8717-DAD1D5E39E2E}"/>
              </a:ext>
            </a:extLst>
          </p:cNvPr>
          <p:cNvSpPr/>
          <p:nvPr/>
        </p:nvSpPr>
        <p:spPr bwMode="gray">
          <a:xfrm>
            <a:off x="1009167" y="2760083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89DE3A30-61D7-B048-A880-7315247E1F21}"/>
              </a:ext>
            </a:extLst>
          </p:cNvPr>
          <p:cNvSpPr/>
          <p:nvPr/>
        </p:nvSpPr>
        <p:spPr bwMode="gray">
          <a:xfrm>
            <a:off x="1498511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47D51701-4A67-494B-98A5-089CD0661531}"/>
              </a:ext>
            </a:extLst>
          </p:cNvPr>
          <p:cNvSpPr/>
          <p:nvPr/>
        </p:nvSpPr>
        <p:spPr bwMode="gray">
          <a:xfrm>
            <a:off x="2011392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04562C99-E1C9-C14B-BA14-3CF76FA8AE96}"/>
              </a:ext>
            </a:extLst>
          </p:cNvPr>
          <p:cNvSpPr/>
          <p:nvPr/>
        </p:nvSpPr>
        <p:spPr bwMode="gray">
          <a:xfrm>
            <a:off x="2624241" y="27600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3" name="Rechteck 92">
            <a:extLst>
              <a:ext uri="{FF2B5EF4-FFF2-40B4-BE49-F238E27FC236}">
                <a16:creationId xmlns:a16="http://schemas.microsoft.com/office/drawing/2014/main" id="{D8EF73B9-F692-3544-A7BE-F2F166548297}"/>
              </a:ext>
            </a:extLst>
          </p:cNvPr>
          <p:cNvSpPr/>
          <p:nvPr/>
        </p:nvSpPr>
        <p:spPr bwMode="gray">
          <a:xfrm>
            <a:off x="3080374" y="27600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AEDC28DA-4D37-794C-B165-6CFD53216248}"/>
              </a:ext>
            </a:extLst>
          </p:cNvPr>
          <p:cNvSpPr/>
          <p:nvPr/>
        </p:nvSpPr>
        <p:spPr bwMode="gray">
          <a:xfrm>
            <a:off x="3609258" y="2760083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5" name="Rechteck 94">
            <a:extLst>
              <a:ext uri="{FF2B5EF4-FFF2-40B4-BE49-F238E27FC236}">
                <a16:creationId xmlns:a16="http://schemas.microsoft.com/office/drawing/2014/main" id="{70955C99-EAC0-0B47-BF2E-CCA3F541B1F1}"/>
              </a:ext>
            </a:extLst>
          </p:cNvPr>
          <p:cNvSpPr/>
          <p:nvPr/>
        </p:nvSpPr>
        <p:spPr bwMode="gray">
          <a:xfrm>
            <a:off x="4170475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A638DE7C-C097-B54D-9CE1-CB5B98A3946E}"/>
              </a:ext>
            </a:extLst>
          </p:cNvPr>
          <p:cNvSpPr/>
          <p:nvPr/>
        </p:nvSpPr>
        <p:spPr bwMode="gray">
          <a:xfrm>
            <a:off x="4619842" y="27600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0D10E0F6-02C1-5148-AC11-D84221E88DC0}"/>
              </a:ext>
            </a:extLst>
          </p:cNvPr>
          <p:cNvSpPr/>
          <p:nvPr/>
        </p:nvSpPr>
        <p:spPr bwMode="gray">
          <a:xfrm>
            <a:off x="5139013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B5C5E6F1-6FBF-B442-B272-86780808FFDE}"/>
              </a:ext>
            </a:extLst>
          </p:cNvPr>
          <p:cNvSpPr/>
          <p:nvPr/>
        </p:nvSpPr>
        <p:spPr bwMode="gray">
          <a:xfrm>
            <a:off x="5765624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9" name="Rechteck 98">
            <a:extLst>
              <a:ext uri="{FF2B5EF4-FFF2-40B4-BE49-F238E27FC236}">
                <a16:creationId xmlns:a16="http://schemas.microsoft.com/office/drawing/2014/main" id="{019C26A8-EAC7-BE42-AA78-74FD9821E3A4}"/>
              </a:ext>
            </a:extLst>
          </p:cNvPr>
          <p:cNvSpPr/>
          <p:nvPr/>
        </p:nvSpPr>
        <p:spPr bwMode="gray">
          <a:xfrm>
            <a:off x="6265916" y="27600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0" name="Rechteck 99">
            <a:extLst>
              <a:ext uri="{FF2B5EF4-FFF2-40B4-BE49-F238E27FC236}">
                <a16:creationId xmlns:a16="http://schemas.microsoft.com/office/drawing/2014/main" id="{CCF48BED-6B3C-3A42-9BB8-0F780EF9417C}"/>
              </a:ext>
            </a:extLst>
          </p:cNvPr>
          <p:cNvSpPr/>
          <p:nvPr/>
        </p:nvSpPr>
        <p:spPr bwMode="gray">
          <a:xfrm>
            <a:off x="1009167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815FC593-1EF3-3D48-BFF4-371886EA6870}"/>
              </a:ext>
            </a:extLst>
          </p:cNvPr>
          <p:cNvSpPr/>
          <p:nvPr/>
        </p:nvSpPr>
        <p:spPr bwMode="gray">
          <a:xfrm>
            <a:off x="1445714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5E88923C-C317-0146-A182-0C2DDF55303E}"/>
              </a:ext>
            </a:extLst>
          </p:cNvPr>
          <p:cNvSpPr/>
          <p:nvPr/>
        </p:nvSpPr>
        <p:spPr bwMode="gray">
          <a:xfrm>
            <a:off x="1958235" y="4560283"/>
            <a:ext cx="256352" cy="2437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3" name="Rechteck 102">
            <a:extLst>
              <a:ext uri="{FF2B5EF4-FFF2-40B4-BE49-F238E27FC236}">
                <a16:creationId xmlns:a16="http://schemas.microsoft.com/office/drawing/2014/main" id="{778DEA87-E715-ED43-BC8F-0454CCCFAA0D}"/>
              </a:ext>
            </a:extLst>
          </p:cNvPr>
          <p:cNvSpPr/>
          <p:nvPr/>
        </p:nvSpPr>
        <p:spPr bwMode="gray">
          <a:xfrm>
            <a:off x="2600352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4" name="Rechteck 103">
            <a:extLst>
              <a:ext uri="{FF2B5EF4-FFF2-40B4-BE49-F238E27FC236}">
                <a16:creationId xmlns:a16="http://schemas.microsoft.com/office/drawing/2014/main" id="{F6644DD4-075F-244D-8EE0-13169CE0E677}"/>
              </a:ext>
            </a:extLst>
          </p:cNvPr>
          <p:cNvSpPr/>
          <p:nvPr/>
        </p:nvSpPr>
        <p:spPr bwMode="gray">
          <a:xfrm>
            <a:off x="3092631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5" name="Rechteck 104">
            <a:extLst>
              <a:ext uri="{FF2B5EF4-FFF2-40B4-BE49-F238E27FC236}">
                <a16:creationId xmlns:a16="http://schemas.microsoft.com/office/drawing/2014/main" id="{679A1CE3-4A35-2941-8D5A-2D390B9FD827}"/>
              </a:ext>
            </a:extLst>
          </p:cNvPr>
          <p:cNvSpPr/>
          <p:nvPr/>
        </p:nvSpPr>
        <p:spPr bwMode="gray">
          <a:xfrm>
            <a:off x="3583931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6" name="Rechteck 105">
            <a:extLst>
              <a:ext uri="{FF2B5EF4-FFF2-40B4-BE49-F238E27FC236}">
                <a16:creationId xmlns:a16="http://schemas.microsoft.com/office/drawing/2014/main" id="{AE311202-AE29-EA4B-B792-6925BF74F931}"/>
              </a:ext>
            </a:extLst>
          </p:cNvPr>
          <p:cNvSpPr/>
          <p:nvPr/>
        </p:nvSpPr>
        <p:spPr bwMode="gray">
          <a:xfrm>
            <a:off x="4162132" y="4560283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E68CE142-2C68-A94A-A516-E8BEE1436448}"/>
              </a:ext>
            </a:extLst>
          </p:cNvPr>
          <p:cNvSpPr/>
          <p:nvPr/>
        </p:nvSpPr>
        <p:spPr bwMode="gray">
          <a:xfrm>
            <a:off x="4662039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8" name="Rechteck 107">
            <a:extLst>
              <a:ext uri="{FF2B5EF4-FFF2-40B4-BE49-F238E27FC236}">
                <a16:creationId xmlns:a16="http://schemas.microsoft.com/office/drawing/2014/main" id="{C576723B-CD72-DD4B-AB16-736A3FFC8E97}"/>
              </a:ext>
            </a:extLst>
          </p:cNvPr>
          <p:cNvSpPr/>
          <p:nvPr/>
        </p:nvSpPr>
        <p:spPr bwMode="gray">
          <a:xfrm>
            <a:off x="5167817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09" name="Rechteck 108">
            <a:extLst>
              <a:ext uri="{FF2B5EF4-FFF2-40B4-BE49-F238E27FC236}">
                <a16:creationId xmlns:a16="http://schemas.microsoft.com/office/drawing/2014/main" id="{472375DA-BB7C-9445-8227-9D24A5902067}"/>
              </a:ext>
            </a:extLst>
          </p:cNvPr>
          <p:cNvSpPr/>
          <p:nvPr/>
        </p:nvSpPr>
        <p:spPr bwMode="gray">
          <a:xfrm>
            <a:off x="5785499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110" name="Rechteck 109">
            <a:extLst>
              <a:ext uri="{FF2B5EF4-FFF2-40B4-BE49-F238E27FC236}">
                <a16:creationId xmlns:a16="http://schemas.microsoft.com/office/drawing/2014/main" id="{FF8B4E0A-82BC-B841-B2BE-3565E05F854F}"/>
              </a:ext>
            </a:extLst>
          </p:cNvPr>
          <p:cNvSpPr/>
          <p:nvPr/>
        </p:nvSpPr>
        <p:spPr bwMode="gray">
          <a:xfrm>
            <a:off x="6277434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3183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58776" y="1239837"/>
            <a:ext cx="6877051" cy="634958"/>
          </a:xfrm>
        </p:spPr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batches</a:t>
            </a:r>
            <a:r>
              <a:rPr lang="de-DE" dirty="0"/>
              <a:t> so </a:t>
            </a:r>
            <a:r>
              <a:rPr lang="de-DE" dirty="0" err="1"/>
              <a:t>far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Sorting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homogeneously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268287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problem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5</a:t>
            </a:fld>
            <a:endParaRPr lang="en-US" b="1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3FE5331-CAAE-7C41-8347-9A7C23D10DB0}"/>
              </a:ext>
            </a:extLst>
          </p:cNvPr>
          <p:cNvSpPr/>
          <p:nvPr/>
        </p:nvSpPr>
        <p:spPr bwMode="gray">
          <a:xfrm>
            <a:off x="880977" y="1887439"/>
            <a:ext cx="5832648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0CBB5E70-F5A9-514B-8B20-AB32EE71B56E}"/>
              </a:ext>
            </a:extLst>
          </p:cNvPr>
          <p:cNvSpPr/>
          <p:nvPr/>
        </p:nvSpPr>
        <p:spPr bwMode="gray">
          <a:xfrm>
            <a:off x="2589648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EA3488F5-B8B5-B947-9B8E-47976EB0BC50}"/>
              </a:ext>
            </a:extLst>
          </p:cNvPr>
          <p:cNvSpPr/>
          <p:nvPr/>
        </p:nvSpPr>
        <p:spPr bwMode="gray">
          <a:xfrm>
            <a:off x="4696956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896A576D-22FD-F44D-9D29-B0CEA856168D}"/>
              </a:ext>
            </a:extLst>
          </p:cNvPr>
          <p:cNvSpPr/>
          <p:nvPr/>
        </p:nvSpPr>
        <p:spPr bwMode="gray">
          <a:xfrm>
            <a:off x="3643302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B67B203E-4840-D049-A776-9A0A903AE1C3}"/>
              </a:ext>
            </a:extLst>
          </p:cNvPr>
          <p:cNvSpPr/>
          <p:nvPr/>
        </p:nvSpPr>
        <p:spPr bwMode="gray">
          <a:xfrm>
            <a:off x="5223783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48284A8-7181-EF4D-897B-5D90452E0E61}"/>
              </a:ext>
            </a:extLst>
          </p:cNvPr>
          <p:cNvSpPr/>
          <p:nvPr/>
        </p:nvSpPr>
        <p:spPr bwMode="gray">
          <a:xfrm>
            <a:off x="4170129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C717366E-9972-F848-BDFC-260333C75718}"/>
              </a:ext>
            </a:extLst>
          </p:cNvPr>
          <p:cNvSpPr/>
          <p:nvPr/>
        </p:nvSpPr>
        <p:spPr bwMode="gray">
          <a:xfrm>
            <a:off x="3116475" y="1967995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1A95465E-A560-3A40-8DED-B146451BF003}"/>
              </a:ext>
            </a:extLst>
          </p:cNvPr>
          <p:cNvSpPr/>
          <p:nvPr/>
        </p:nvSpPr>
        <p:spPr bwMode="gray">
          <a:xfrm>
            <a:off x="1535994" y="1967995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1930B83-5576-3544-946D-861755BBE1AD}"/>
              </a:ext>
            </a:extLst>
          </p:cNvPr>
          <p:cNvSpPr/>
          <p:nvPr/>
        </p:nvSpPr>
        <p:spPr bwMode="gray">
          <a:xfrm>
            <a:off x="1009167" y="1967995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30C4AAE-1EA8-0B45-A629-0167F0583648}"/>
              </a:ext>
            </a:extLst>
          </p:cNvPr>
          <p:cNvSpPr/>
          <p:nvPr/>
        </p:nvSpPr>
        <p:spPr bwMode="gray">
          <a:xfrm>
            <a:off x="2062821" y="1967995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FF76FB55-3A3B-934B-9744-E6387286C1DF}"/>
              </a:ext>
            </a:extLst>
          </p:cNvPr>
          <p:cNvSpPr/>
          <p:nvPr/>
        </p:nvSpPr>
        <p:spPr bwMode="gray">
          <a:xfrm>
            <a:off x="5750610" y="1967995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C83AD833-A886-4C4F-A2C6-A507C6011A6A}"/>
              </a:ext>
            </a:extLst>
          </p:cNvPr>
          <p:cNvSpPr/>
          <p:nvPr/>
        </p:nvSpPr>
        <p:spPr bwMode="gray">
          <a:xfrm>
            <a:off x="6277434" y="1967995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081548A3-6CBA-DE47-9715-DA8039D3E879}"/>
              </a:ext>
            </a:extLst>
          </p:cNvPr>
          <p:cNvSpPr/>
          <p:nvPr/>
        </p:nvSpPr>
        <p:spPr bwMode="gray">
          <a:xfrm>
            <a:off x="882005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678FC311-1498-FD4E-B7AF-5ED4B5DF394F}"/>
              </a:ext>
            </a:extLst>
          </p:cNvPr>
          <p:cNvSpPr/>
          <p:nvPr/>
        </p:nvSpPr>
        <p:spPr bwMode="gray">
          <a:xfrm>
            <a:off x="2467082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FC9A6E06-67E8-C64B-90EE-C0192EA3E921}"/>
              </a:ext>
            </a:extLst>
          </p:cNvPr>
          <p:cNvSpPr/>
          <p:nvPr/>
        </p:nvSpPr>
        <p:spPr bwMode="gray">
          <a:xfrm>
            <a:off x="4052159" y="2715766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4" name="Rechteck 63">
            <a:extLst>
              <a:ext uri="{FF2B5EF4-FFF2-40B4-BE49-F238E27FC236}">
                <a16:creationId xmlns:a16="http://schemas.microsoft.com/office/drawing/2014/main" id="{601A29D1-0F60-3B41-8DEC-E5A04998ED1E}"/>
              </a:ext>
            </a:extLst>
          </p:cNvPr>
          <p:cNvSpPr/>
          <p:nvPr/>
        </p:nvSpPr>
        <p:spPr bwMode="gray">
          <a:xfrm>
            <a:off x="5637236" y="2715766"/>
            <a:ext cx="1076389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3" name="Pfeil nach unten 2">
            <a:extLst>
              <a:ext uri="{FF2B5EF4-FFF2-40B4-BE49-F238E27FC236}">
                <a16:creationId xmlns:a16="http://schemas.microsoft.com/office/drawing/2014/main" id="{20EEEC31-FD72-BB4E-A796-2A5CC3D39D12}"/>
              </a:ext>
            </a:extLst>
          </p:cNvPr>
          <p:cNvSpPr/>
          <p:nvPr/>
        </p:nvSpPr>
        <p:spPr bwMode="gray">
          <a:xfrm>
            <a:off x="1573890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5" name="Pfeil nach unten 64">
            <a:extLst>
              <a:ext uri="{FF2B5EF4-FFF2-40B4-BE49-F238E27FC236}">
                <a16:creationId xmlns:a16="http://schemas.microsoft.com/office/drawing/2014/main" id="{4D360FDE-6CBD-9846-B7FA-20D05EC0032E}"/>
              </a:ext>
            </a:extLst>
          </p:cNvPr>
          <p:cNvSpPr/>
          <p:nvPr/>
        </p:nvSpPr>
        <p:spPr bwMode="gray">
          <a:xfrm>
            <a:off x="3156583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6" name="Pfeil nach unten 65">
            <a:extLst>
              <a:ext uri="{FF2B5EF4-FFF2-40B4-BE49-F238E27FC236}">
                <a16:creationId xmlns:a16="http://schemas.microsoft.com/office/drawing/2014/main" id="{57B763A9-3E71-804A-B544-0171452553A3}"/>
              </a:ext>
            </a:extLst>
          </p:cNvPr>
          <p:cNvSpPr/>
          <p:nvPr/>
        </p:nvSpPr>
        <p:spPr bwMode="gray">
          <a:xfrm>
            <a:off x="4739276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7" name="Pfeil nach unten 66">
            <a:extLst>
              <a:ext uri="{FF2B5EF4-FFF2-40B4-BE49-F238E27FC236}">
                <a16:creationId xmlns:a16="http://schemas.microsoft.com/office/drawing/2014/main" id="{F34407CC-9251-AF43-8B5C-A96BECE28DD0}"/>
              </a:ext>
            </a:extLst>
          </p:cNvPr>
          <p:cNvSpPr/>
          <p:nvPr/>
        </p:nvSpPr>
        <p:spPr bwMode="gray">
          <a:xfrm>
            <a:off x="6084943" y="2376915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5E7F8CDB-5F74-4C44-BCE5-C29E6DAD0CC7}"/>
              </a:ext>
            </a:extLst>
          </p:cNvPr>
          <p:cNvSpPr/>
          <p:nvPr/>
        </p:nvSpPr>
        <p:spPr bwMode="gray">
          <a:xfrm>
            <a:off x="880977" y="3647803"/>
            <a:ext cx="5832648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7E167369-D9EC-2C4F-B70B-D293178AAE09}"/>
              </a:ext>
            </a:extLst>
          </p:cNvPr>
          <p:cNvSpPr/>
          <p:nvPr/>
        </p:nvSpPr>
        <p:spPr bwMode="gray">
          <a:xfrm>
            <a:off x="1009167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1" name="Rechteck 70">
            <a:extLst>
              <a:ext uri="{FF2B5EF4-FFF2-40B4-BE49-F238E27FC236}">
                <a16:creationId xmlns:a16="http://schemas.microsoft.com/office/drawing/2014/main" id="{423A5E18-1A94-6640-B27E-387D1D43DAB6}"/>
              </a:ext>
            </a:extLst>
          </p:cNvPr>
          <p:cNvSpPr/>
          <p:nvPr/>
        </p:nvSpPr>
        <p:spPr bwMode="gray">
          <a:xfrm>
            <a:off x="6277434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74140E17-9BAC-8A4A-8AD9-94C312864B98}"/>
              </a:ext>
            </a:extLst>
          </p:cNvPr>
          <p:cNvSpPr/>
          <p:nvPr/>
        </p:nvSpPr>
        <p:spPr bwMode="gray">
          <a:xfrm>
            <a:off x="5223783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2F57C28-997C-9545-8ED5-0BC5D80B4716}"/>
              </a:ext>
            </a:extLst>
          </p:cNvPr>
          <p:cNvSpPr/>
          <p:nvPr/>
        </p:nvSpPr>
        <p:spPr bwMode="gray">
          <a:xfrm>
            <a:off x="2589648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EB80A203-5E96-E04F-9A81-CC31737ED1CF}"/>
              </a:ext>
            </a:extLst>
          </p:cNvPr>
          <p:cNvSpPr/>
          <p:nvPr/>
        </p:nvSpPr>
        <p:spPr bwMode="gray">
          <a:xfrm>
            <a:off x="5750610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2342C60E-F311-5746-9B82-FC4A4DACA823}"/>
              </a:ext>
            </a:extLst>
          </p:cNvPr>
          <p:cNvSpPr/>
          <p:nvPr/>
        </p:nvSpPr>
        <p:spPr bwMode="gray">
          <a:xfrm>
            <a:off x="4170129" y="3712828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6" name="Rechteck 75">
            <a:extLst>
              <a:ext uri="{FF2B5EF4-FFF2-40B4-BE49-F238E27FC236}">
                <a16:creationId xmlns:a16="http://schemas.microsoft.com/office/drawing/2014/main" id="{D0EA715F-FA80-4E42-ACE2-520C65FCB8A3}"/>
              </a:ext>
            </a:extLst>
          </p:cNvPr>
          <p:cNvSpPr/>
          <p:nvPr/>
        </p:nvSpPr>
        <p:spPr bwMode="gray">
          <a:xfrm>
            <a:off x="3116475" y="371282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1328B6EA-1946-F243-87FC-17CAE5607EA1}"/>
              </a:ext>
            </a:extLst>
          </p:cNvPr>
          <p:cNvSpPr/>
          <p:nvPr/>
        </p:nvSpPr>
        <p:spPr bwMode="gray">
          <a:xfrm>
            <a:off x="1535994" y="371282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AE4F887D-F4E5-D044-9A29-3AC269867D45}"/>
              </a:ext>
            </a:extLst>
          </p:cNvPr>
          <p:cNvSpPr/>
          <p:nvPr/>
        </p:nvSpPr>
        <p:spPr bwMode="gray">
          <a:xfrm>
            <a:off x="4696956" y="3712828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17C7F409-641C-6E4D-801F-44E1C657015D}"/>
              </a:ext>
            </a:extLst>
          </p:cNvPr>
          <p:cNvSpPr/>
          <p:nvPr/>
        </p:nvSpPr>
        <p:spPr bwMode="gray">
          <a:xfrm>
            <a:off x="3643302" y="3712828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3C0729EF-ADCD-834D-92DE-A6069C7E4304}"/>
              </a:ext>
            </a:extLst>
          </p:cNvPr>
          <p:cNvSpPr/>
          <p:nvPr/>
        </p:nvSpPr>
        <p:spPr bwMode="gray">
          <a:xfrm>
            <a:off x="2062821" y="3712828"/>
            <a:ext cx="256352" cy="2437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EC31AF9E-4202-B142-A2F6-07A726DBFAAE}"/>
              </a:ext>
            </a:extLst>
          </p:cNvPr>
          <p:cNvSpPr/>
          <p:nvPr/>
        </p:nvSpPr>
        <p:spPr bwMode="gray">
          <a:xfrm>
            <a:off x="882005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798A5FCE-867D-354D-84A1-6E4C4E9B01CD}"/>
              </a:ext>
            </a:extLst>
          </p:cNvPr>
          <p:cNvSpPr/>
          <p:nvPr/>
        </p:nvSpPr>
        <p:spPr bwMode="gray">
          <a:xfrm>
            <a:off x="2467082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267817-C8D9-C949-A0A3-E7CCF0C1A6BE}"/>
              </a:ext>
            </a:extLst>
          </p:cNvPr>
          <p:cNvSpPr/>
          <p:nvPr/>
        </p:nvSpPr>
        <p:spPr bwMode="gray">
          <a:xfrm>
            <a:off x="4052159" y="4476133"/>
            <a:ext cx="1529755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4" name="Rechteck 83">
            <a:extLst>
              <a:ext uri="{FF2B5EF4-FFF2-40B4-BE49-F238E27FC236}">
                <a16:creationId xmlns:a16="http://schemas.microsoft.com/office/drawing/2014/main" id="{F3D63A65-8D88-164D-919C-7D925E316705}"/>
              </a:ext>
            </a:extLst>
          </p:cNvPr>
          <p:cNvSpPr/>
          <p:nvPr/>
        </p:nvSpPr>
        <p:spPr bwMode="gray">
          <a:xfrm>
            <a:off x="5637236" y="4476133"/>
            <a:ext cx="1076389" cy="396279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5" name="Pfeil nach unten 84">
            <a:extLst>
              <a:ext uri="{FF2B5EF4-FFF2-40B4-BE49-F238E27FC236}">
                <a16:creationId xmlns:a16="http://schemas.microsoft.com/office/drawing/2014/main" id="{82A88DDC-7A6D-2A46-BD57-C5EAF104464F}"/>
              </a:ext>
            </a:extLst>
          </p:cNvPr>
          <p:cNvSpPr/>
          <p:nvPr/>
        </p:nvSpPr>
        <p:spPr bwMode="gray">
          <a:xfrm>
            <a:off x="1573890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6" name="Pfeil nach unten 85">
            <a:extLst>
              <a:ext uri="{FF2B5EF4-FFF2-40B4-BE49-F238E27FC236}">
                <a16:creationId xmlns:a16="http://schemas.microsoft.com/office/drawing/2014/main" id="{65BB9D90-0FF7-0048-A657-46EF3542EF68}"/>
              </a:ext>
            </a:extLst>
          </p:cNvPr>
          <p:cNvSpPr/>
          <p:nvPr/>
        </p:nvSpPr>
        <p:spPr bwMode="gray">
          <a:xfrm>
            <a:off x="3156583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7" name="Pfeil nach unten 86">
            <a:extLst>
              <a:ext uri="{FF2B5EF4-FFF2-40B4-BE49-F238E27FC236}">
                <a16:creationId xmlns:a16="http://schemas.microsoft.com/office/drawing/2014/main" id="{1236C57A-CACD-2840-AE76-2069F10723CF}"/>
              </a:ext>
            </a:extLst>
          </p:cNvPr>
          <p:cNvSpPr/>
          <p:nvPr/>
        </p:nvSpPr>
        <p:spPr bwMode="gray">
          <a:xfrm>
            <a:off x="4739276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8" name="Pfeil nach unten 87">
            <a:extLst>
              <a:ext uri="{FF2B5EF4-FFF2-40B4-BE49-F238E27FC236}">
                <a16:creationId xmlns:a16="http://schemas.microsoft.com/office/drawing/2014/main" id="{D94160E1-A57F-7C4D-848E-5E0C9ABBFF6F}"/>
              </a:ext>
            </a:extLst>
          </p:cNvPr>
          <p:cNvSpPr/>
          <p:nvPr/>
        </p:nvSpPr>
        <p:spPr bwMode="gray">
          <a:xfrm>
            <a:off x="6084943" y="4137282"/>
            <a:ext cx="180973" cy="288031"/>
          </a:xfrm>
          <a:prstGeom prst="downArrow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53D79340-3929-3B44-8B54-9D07CF68C5E5}"/>
              </a:ext>
            </a:extLst>
          </p:cNvPr>
          <p:cNvSpPr/>
          <p:nvPr/>
        </p:nvSpPr>
        <p:spPr bwMode="gray">
          <a:xfrm>
            <a:off x="1009167" y="2778091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345EB168-347B-AA4B-B254-DE63821F0077}"/>
              </a:ext>
            </a:extLst>
          </p:cNvPr>
          <p:cNvSpPr/>
          <p:nvPr/>
        </p:nvSpPr>
        <p:spPr bwMode="gray">
          <a:xfrm>
            <a:off x="1965233" y="2778091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C1557002-236A-B04B-A037-BF45BBC07C68}"/>
              </a:ext>
            </a:extLst>
          </p:cNvPr>
          <p:cNvSpPr/>
          <p:nvPr/>
        </p:nvSpPr>
        <p:spPr bwMode="gray">
          <a:xfrm>
            <a:off x="1518706" y="2778091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90FEA33C-1285-774A-BDC8-CC74F81AB3E4}"/>
              </a:ext>
            </a:extLst>
          </p:cNvPr>
          <p:cNvSpPr/>
          <p:nvPr/>
        </p:nvSpPr>
        <p:spPr bwMode="gray">
          <a:xfrm>
            <a:off x="2561102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6AD8A53-C68E-6D4C-8DC7-2C88AFE4AAA9}"/>
              </a:ext>
            </a:extLst>
          </p:cNvPr>
          <p:cNvSpPr/>
          <p:nvPr/>
        </p:nvSpPr>
        <p:spPr bwMode="gray">
          <a:xfrm>
            <a:off x="3022617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93F1F911-BB07-A841-86FD-D7E9FE1D15B3}"/>
              </a:ext>
            </a:extLst>
          </p:cNvPr>
          <p:cNvSpPr/>
          <p:nvPr/>
        </p:nvSpPr>
        <p:spPr bwMode="gray">
          <a:xfrm>
            <a:off x="3547358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ECCFCC11-4E08-6C4F-8056-13FA6D5A3C60}"/>
              </a:ext>
            </a:extLst>
          </p:cNvPr>
          <p:cNvSpPr/>
          <p:nvPr/>
        </p:nvSpPr>
        <p:spPr bwMode="gray">
          <a:xfrm>
            <a:off x="4171632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04FAC344-D970-1845-8879-3625A1F3A6ED}"/>
              </a:ext>
            </a:extLst>
          </p:cNvPr>
          <p:cNvSpPr/>
          <p:nvPr/>
        </p:nvSpPr>
        <p:spPr bwMode="gray">
          <a:xfrm>
            <a:off x="4663897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BF0AD03-444A-6042-8EA6-7DD7BF1FD061}"/>
              </a:ext>
            </a:extLst>
          </p:cNvPr>
          <p:cNvSpPr/>
          <p:nvPr/>
        </p:nvSpPr>
        <p:spPr bwMode="gray">
          <a:xfrm>
            <a:off x="5190744" y="2778091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9EE4FCB6-5DAB-4D43-BD2B-93C3368BA0F5}"/>
              </a:ext>
            </a:extLst>
          </p:cNvPr>
          <p:cNvSpPr/>
          <p:nvPr/>
        </p:nvSpPr>
        <p:spPr bwMode="gray">
          <a:xfrm>
            <a:off x="5754614" y="2778091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CD8F87D1-0BB9-2E40-81FF-C357BAAEE0C0}"/>
              </a:ext>
            </a:extLst>
          </p:cNvPr>
          <p:cNvSpPr/>
          <p:nvPr/>
        </p:nvSpPr>
        <p:spPr bwMode="gray">
          <a:xfrm>
            <a:off x="6265916" y="2778091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075823B6-2709-F544-A050-F121DBC09792}"/>
              </a:ext>
            </a:extLst>
          </p:cNvPr>
          <p:cNvSpPr/>
          <p:nvPr/>
        </p:nvSpPr>
        <p:spPr bwMode="gray">
          <a:xfrm>
            <a:off x="1029326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1F7CD7CD-3A24-F541-A741-A26E481BC493}"/>
              </a:ext>
            </a:extLst>
          </p:cNvPr>
          <p:cNvSpPr/>
          <p:nvPr/>
        </p:nvSpPr>
        <p:spPr bwMode="gray">
          <a:xfrm>
            <a:off x="1507554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0" name="Rechteck 59">
            <a:extLst>
              <a:ext uri="{FF2B5EF4-FFF2-40B4-BE49-F238E27FC236}">
                <a16:creationId xmlns:a16="http://schemas.microsoft.com/office/drawing/2014/main" id="{3A8DC364-59D9-7F40-9765-91B3C4EE135C}"/>
              </a:ext>
            </a:extLst>
          </p:cNvPr>
          <p:cNvSpPr/>
          <p:nvPr/>
        </p:nvSpPr>
        <p:spPr bwMode="gray">
          <a:xfrm>
            <a:off x="2008249" y="4560283"/>
            <a:ext cx="256352" cy="2437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2343EC8E-998E-A444-BF66-782D1AB7F6EB}"/>
              </a:ext>
            </a:extLst>
          </p:cNvPr>
          <p:cNvSpPr/>
          <p:nvPr/>
        </p:nvSpPr>
        <p:spPr bwMode="gray">
          <a:xfrm>
            <a:off x="2589648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F5ABE506-B05F-0A40-B2E6-9FBF3B8AEACD}"/>
              </a:ext>
            </a:extLst>
          </p:cNvPr>
          <p:cNvSpPr/>
          <p:nvPr/>
        </p:nvSpPr>
        <p:spPr bwMode="gray">
          <a:xfrm>
            <a:off x="3069412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8EB39917-24AB-C24D-B935-AA8FBAA23BDC}"/>
              </a:ext>
            </a:extLst>
          </p:cNvPr>
          <p:cNvSpPr/>
          <p:nvPr/>
        </p:nvSpPr>
        <p:spPr bwMode="gray">
          <a:xfrm>
            <a:off x="3552148" y="4560283"/>
            <a:ext cx="256352" cy="243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4D84B169-8796-9145-8D5C-178DF29F27DF}"/>
              </a:ext>
            </a:extLst>
          </p:cNvPr>
          <p:cNvSpPr/>
          <p:nvPr/>
        </p:nvSpPr>
        <p:spPr bwMode="gray">
          <a:xfrm>
            <a:off x="4161482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9486C851-3FDE-414D-8516-7CEAEAA388AD}"/>
              </a:ext>
            </a:extLst>
          </p:cNvPr>
          <p:cNvSpPr/>
          <p:nvPr/>
        </p:nvSpPr>
        <p:spPr bwMode="gray">
          <a:xfrm>
            <a:off x="4645788" y="4560283"/>
            <a:ext cx="256352" cy="2437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3" name="Rechteck 92">
            <a:extLst>
              <a:ext uri="{FF2B5EF4-FFF2-40B4-BE49-F238E27FC236}">
                <a16:creationId xmlns:a16="http://schemas.microsoft.com/office/drawing/2014/main" id="{8243E0CC-A330-9F45-B68F-2017540EC638}"/>
              </a:ext>
            </a:extLst>
          </p:cNvPr>
          <p:cNvSpPr/>
          <p:nvPr/>
        </p:nvSpPr>
        <p:spPr bwMode="gray">
          <a:xfrm>
            <a:off x="5125552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4" name="Rechteck 93">
            <a:extLst>
              <a:ext uri="{FF2B5EF4-FFF2-40B4-BE49-F238E27FC236}">
                <a16:creationId xmlns:a16="http://schemas.microsoft.com/office/drawing/2014/main" id="{33FE4F8C-3479-7745-97A8-2137EBB043E5}"/>
              </a:ext>
            </a:extLst>
          </p:cNvPr>
          <p:cNvSpPr/>
          <p:nvPr/>
        </p:nvSpPr>
        <p:spPr bwMode="gray">
          <a:xfrm>
            <a:off x="5750610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5" name="Rechteck 94">
            <a:extLst>
              <a:ext uri="{FF2B5EF4-FFF2-40B4-BE49-F238E27FC236}">
                <a16:creationId xmlns:a16="http://schemas.microsoft.com/office/drawing/2014/main" id="{D6B17EAB-972E-884A-8499-24CE316AE618}"/>
              </a:ext>
            </a:extLst>
          </p:cNvPr>
          <p:cNvSpPr/>
          <p:nvPr/>
        </p:nvSpPr>
        <p:spPr bwMode="gray">
          <a:xfrm>
            <a:off x="6265916" y="4560283"/>
            <a:ext cx="256352" cy="243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endParaRPr lang="de-DE" sz="1200" b="1" dirty="0" err="1">
              <a:solidFill>
                <a:schemeClr val="bg1"/>
              </a:solidFill>
            </a:endParaRPr>
          </a:p>
        </p:txBody>
      </p:sp>
      <p:sp>
        <p:nvSpPr>
          <p:cNvPr id="97" name="Textplatzhalter 7">
            <a:extLst>
              <a:ext uri="{FF2B5EF4-FFF2-40B4-BE49-F238E27FC236}">
                <a16:creationId xmlns:a16="http://schemas.microsoft.com/office/drawing/2014/main" id="{F38A40C0-D45C-624C-9A19-9AE11C885919}"/>
              </a:ext>
            </a:extLst>
          </p:cNvPr>
          <p:cNvSpPr txBox="1">
            <a:spLocks/>
          </p:cNvSpPr>
          <p:nvPr/>
        </p:nvSpPr>
        <p:spPr bwMode="gray">
          <a:xfrm>
            <a:off x="358776" y="3209506"/>
            <a:ext cx="6877051" cy="352948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 err="1"/>
              <a:t>Sorting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heterogeneously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268287" lvl="1" indent="0">
              <a:buFont typeface="Arial" panose="020B0604020202020204" pitchFamily="34" charset="0"/>
              <a:buNone/>
            </a:pPr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019361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58" grpId="0" animBg="1"/>
      <p:bldP spid="59" grpId="0" animBg="1"/>
      <p:bldP spid="60" grpId="0" animBg="1"/>
      <p:bldP spid="6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Short </a:t>
            </a:r>
            <a:r>
              <a:rPr lang="de-DE" dirty="0" err="1"/>
              <a:t>description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dataset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6</a:t>
            </a:fld>
            <a:endParaRPr lang="en-US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2B61B2D-7E29-4443-BD27-90004E6B2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1003" y="1239837"/>
            <a:ext cx="2044824" cy="2037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438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7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5450137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358777" y="1239837"/>
            <a:ext cx="4069208" cy="1043881"/>
          </a:xfrm>
        </p:spPr>
        <p:txBody>
          <a:bodyPr/>
          <a:lstStyle/>
          <a:p>
            <a:r>
              <a:rPr lang="de-DE" dirty="0"/>
              <a:t>2nd </a:t>
            </a:r>
            <a:r>
              <a:rPr lang="de-DE" dirty="0" err="1"/>
              <a:t>experiment</a:t>
            </a:r>
            <a:r>
              <a:rPr lang="de-DE" dirty="0"/>
              <a:t>: CIFAR-10 </a:t>
            </a:r>
          </a:p>
          <a:p>
            <a:pPr lvl="1"/>
            <a:r>
              <a:rPr lang="de-DE" dirty="0"/>
              <a:t>60,000 32x32 </a:t>
            </a:r>
            <a:r>
              <a:rPr lang="de-DE" dirty="0" err="1"/>
              <a:t>rgb</a:t>
            </a:r>
            <a:r>
              <a:rPr lang="de-DE" dirty="0"/>
              <a:t> </a:t>
            </a:r>
            <a:r>
              <a:rPr lang="de-DE" dirty="0" err="1"/>
              <a:t>images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(i.e. 3x32x32 </a:t>
            </a:r>
            <a:r>
              <a:rPr lang="de-DE" dirty="0" err="1"/>
              <a:t>tensors</a:t>
            </a:r>
            <a:r>
              <a:rPr lang="de-DE" dirty="0"/>
              <a:t>) </a:t>
            </a:r>
            <a:r>
              <a:rPr lang="de-DE" dirty="0" err="1"/>
              <a:t>with</a:t>
            </a:r>
            <a:r>
              <a:rPr lang="de-DE" dirty="0"/>
              <a:t> 10 </a:t>
            </a:r>
            <a:r>
              <a:rPr lang="de-DE" dirty="0" err="1"/>
              <a:t>classes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 err="1"/>
              <a:t>uniformly</a:t>
            </a:r>
            <a:r>
              <a:rPr lang="de-DE" dirty="0"/>
              <a:t> </a:t>
            </a:r>
            <a:r>
              <a:rPr lang="de-DE" dirty="0" err="1"/>
              <a:t>distributed</a:t>
            </a:r>
            <a:r>
              <a:rPr lang="de-DE" dirty="0"/>
              <a:t> </a:t>
            </a:r>
            <a:r>
              <a:rPr lang="de-DE" dirty="0" err="1"/>
              <a:t>along</a:t>
            </a:r>
            <a:r>
              <a:rPr lang="de-DE" dirty="0"/>
              <a:t> all </a:t>
            </a:r>
            <a:r>
              <a:rPr lang="de-DE" dirty="0" err="1"/>
              <a:t>images</a:t>
            </a:r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8</a:t>
            </a:fld>
            <a:endParaRPr lang="en-US" b="1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8B7F255-1A97-5A45-A02F-2EA5A2414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976" y="1239837"/>
            <a:ext cx="3120256" cy="253710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611C53A-B688-2D4D-A846-4034A127E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2917193"/>
            <a:ext cx="2734153" cy="1972940"/>
          </a:xfrm>
          <a:prstGeom prst="rect">
            <a:avLst/>
          </a:prstGeom>
        </p:spPr>
      </p:pic>
      <p:sp>
        <p:nvSpPr>
          <p:cNvPr id="9" name="Textplatzhalter 7">
            <a:extLst>
              <a:ext uri="{FF2B5EF4-FFF2-40B4-BE49-F238E27FC236}">
                <a16:creationId xmlns:a16="http://schemas.microsoft.com/office/drawing/2014/main" id="{22FD2219-E1B5-5A4B-B130-83F71A043069}"/>
              </a:ext>
            </a:extLst>
          </p:cNvPr>
          <p:cNvSpPr txBox="1">
            <a:spLocks/>
          </p:cNvSpPr>
          <p:nvPr/>
        </p:nvSpPr>
        <p:spPr bwMode="gray">
          <a:xfrm>
            <a:off x="358777" y="2283718"/>
            <a:ext cx="4069208" cy="633476"/>
          </a:xfrm>
          <a:prstGeom prst="rect">
            <a:avLst/>
          </a:prstGeom>
        </p:spPr>
        <p:txBody>
          <a:bodyPr vert="horz" lIns="0" tIns="72000" rIns="0" bIns="0" rtlCol="0" anchor="t" anchorCtr="0">
            <a:noAutofit/>
          </a:bodyPr>
          <a:lstStyle>
            <a:lvl1pPr marL="268288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■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82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□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6450" indent="-269875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80000"/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0000" indent="-2700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100000"/>
              <a:buFont typeface="+mj-lt"/>
              <a:buAutoNum type="alphaLcParenR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+mj-lt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ct val="90000"/>
              <a:buFont typeface="Arial" panose="020B0604020202020204" pitchFamily="34" charset="0"/>
              <a:buNone/>
              <a:defRPr sz="160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600" b="0" kern="1200" cap="all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/>
              <a:t>Model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: </a:t>
            </a:r>
            <a:br>
              <a:rPr lang="de-DE" dirty="0"/>
            </a:br>
            <a:r>
              <a:rPr lang="de-DE" dirty="0" err="1"/>
              <a:t>ResNet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18 </a:t>
            </a:r>
            <a:r>
              <a:rPr lang="de-DE" dirty="0" err="1"/>
              <a:t>layers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47208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58776" y="108001"/>
            <a:ext cx="6877051" cy="927588"/>
          </a:xfrm>
        </p:spPr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z="900" dirty="0" err="1"/>
              <a:t>Samik</a:t>
            </a:r>
            <a:r>
              <a:rPr lang="en-US" sz="900" dirty="0"/>
              <a:t> Real,</a:t>
            </a:r>
          </a:p>
          <a:p>
            <a:r>
              <a:rPr lang="en-US" sz="900" dirty="0"/>
              <a:t>Jonathan </a:t>
            </a:r>
            <a:r>
              <a:rPr lang="en-US" sz="900" dirty="0" err="1"/>
              <a:t>Gadea</a:t>
            </a:r>
            <a:r>
              <a:rPr lang="en-US" sz="900" dirty="0"/>
              <a:t> Harder,</a:t>
            </a:r>
          </a:p>
          <a:p>
            <a:r>
              <a:rPr lang="en-US" sz="900" dirty="0"/>
              <a:t>Johannes </a:t>
            </a:r>
            <a:r>
              <a:rPr lang="en-US" sz="900" dirty="0" err="1"/>
              <a:t>Hötter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7416801" y="3562453"/>
            <a:ext cx="1547813" cy="521465"/>
          </a:xfrm>
        </p:spPr>
        <p:txBody>
          <a:bodyPr/>
          <a:lstStyle/>
          <a:p>
            <a:r>
              <a:rPr lang="en-US" sz="900" dirty="0"/>
              <a:t>Importance batching for improved training of neural networks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Chart </a:t>
            </a:r>
            <a:fld id="{91D913BA-B0D8-4B51-9328-DFAA0B370309}" type="slidenum">
              <a:rPr lang="en-US" b="1" smtClean="0"/>
              <a:pPr/>
              <a:t>9</a:t>
            </a:fld>
            <a:endParaRPr lang="en-US" b="1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8989B3-4769-B745-8345-02C13BA13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013" y="1581047"/>
            <a:ext cx="3157788" cy="300614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C7FFF393-A76F-CF43-8A8F-29F7982ED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90" y="1597536"/>
            <a:ext cx="3122108" cy="3006144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64F34E64-CF36-DE43-B32F-C594CB88E747}"/>
              </a:ext>
            </a:extLst>
          </p:cNvPr>
          <p:cNvSpPr txBox="1"/>
          <p:nvPr/>
        </p:nvSpPr>
        <p:spPr bwMode="gray">
          <a:xfrm>
            <a:off x="667590" y="1300820"/>
            <a:ext cx="3157788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1200" dirty="0"/>
              <a:t>Change </a:t>
            </a:r>
            <a:r>
              <a:rPr lang="de-DE" sz="1200" dirty="0" err="1"/>
              <a:t>of</a:t>
            </a:r>
            <a:r>
              <a:rPr lang="de-DE" sz="1200" dirty="0"/>
              <a:t> </a:t>
            </a:r>
            <a:r>
              <a:rPr lang="de-DE" sz="1200" dirty="0" err="1"/>
              <a:t>accuracy</a:t>
            </a:r>
            <a:r>
              <a:rPr lang="de-DE" sz="1200" dirty="0"/>
              <a:t> </a:t>
            </a:r>
            <a:r>
              <a:rPr lang="de-DE" sz="1200" dirty="0" err="1"/>
              <a:t>over</a:t>
            </a:r>
            <a:r>
              <a:rPr lang="de-DE" sz="1200" dirty="0"/>
              <a:t> </a:t>
            </a:r>
            <a:r>
              <a:rPr lang="de-DE" sz="1200" dirty="0" err="1"/>
              <a:t>epochs</a:t>
            </a:r>
            <a:endParaRPr lang="de-DE" sz="1200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5A9A14F-569B-9D40-A463-9FF14589FCF0}"/>
              </a:ext>
            </a:extLst>
          </p:cNvPr>
          <p:cNvSpPr txBox="1"/>
          <p:nvPr/>
        </p:nvSpPr>
        <p:spPr bwMode="gray">
          <a:xfrm>
            <a:off x="4259013" y="1300819"/>
            <a:ext cx="3157788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1200" dirty="0"/>
              <a:t>Change </a:t>
            </a:r>
            <a:r>
              <a:rPr lang="de-DE" sz="1200" dirty="0" err="1"/>
              <a:t>of</a:t>
            </a:r>
            <a:r>
              <a:rPr lang="de-DE" sz="1200" dirty="0"/>
              <a:t> </a:t>
            </a:r>
            <a:r>
              <a:rPr lang="de-DE" sz="1200" dirty="0" err="1"/>
              <a:t>loss</a:t>
            </a:r>
            <a:r>
              <a:rPr lang="de-DE" sz="1200" dirty="0"/>
              <a:t> </a:t>
            </a:r>
            <a:r>
              <a:rPr lang="de-DE" sz="1200" dirty="0" err="1"/>
              <a:t>over</a:t>
            </a:r>
            <a:r>
              <a:rPr lang="de-DE" sz="1200" dirty="0"/>
              <a:t> </a:t>
            </a:r>
            <a:r>
              <a:rPr lang="de-DE" sz="1200" dirty="0" err="1"/>
              <a:t>epochs</a:t>
            </a:r>
            <a:endParaRPr lang="de-DE" sz="1200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A49AF9BF-FFBE-2B43-A497-5C2F18C4F425}"/>
              </a:ext>
            </a:extLst>
          </p:cNvPr>
          <p:cNvSpPr txBox="1"/>
          <p:nvPr/>
        </p:nvSpPr>
        <p:spPr bwMode="gray">
          <a:xfrm>
            <a:off x="639513" y="4611350"/>
            <a:ext cx="3157788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800" dirty="0" err="1"/>
              <a:t>epochs</a:t>
            </a:r>
            <a:endParaRPr lang="de-DE" sz="800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C4E984B-FCF4-DE4E-8556-0CC9022CAC17}"/>
              </a:ext>
            </a:extLst>
          </p:cNvPr>
          <p:cNvSpPr txBox="1"/>
          <p:nvPr/>
        </p:nvSpPr>
        <p:spPr bwMode="gray">
          <a:xfrm>
            <a:off x="4259013" y="4611350"/>
            <a:ext cx="3157788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800" dirty="0" err="1"/>
              <a:t>epochs</a:t>
            </a:r>
            <a:endParaRPr lang="de-DE" sz="800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81FD56C8-7438-934D-855B-6F0E69FAA6D9}"/>
              </a:ext>
            </a:extLst>
          </p:cNvPr>
          <p:cNvSpPr txBox="1"/>
          <p:nvPr/>
        </p:nvSpPr>
        <p:spPr bwMode="gray">
          <a:xfrm rot="16200000">
            <a:off x="-827305" y="2912756"/>
            <a:ext cx="2918432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800" dirty="0" err="1"/>
              <a:t>accuracy</a:t>
            </a:r>
            <a:r>
              <a:rPr lang="de-DE" sz="800" dirty="0"/>
              <a:t> in %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4F54DDEB-82A3-5944-9E83-34CEFDEC3804}"/>
              </a:ext>
            </a:extLst>
          </p:cNvPr>
          <p:cNvSpPr txBox="1"/>
          <p:nvPr/>
        </p:nvSpPr>
        <p:spPr bwMode="gray">
          <a:xfrm rot="16200000">
            <a:off x="2764116" y="2904031"/>
            <a:ext cx="2918432" cy="3054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ct val="90000"/>
            </a:pPr>
            <a:r>
              <a:rPr lang="de-DE" sz="800" dirty="0" err="1"/>
              <a:t>cross</a:t>
            </a:r>
            <a:r>
              <a:rPr lang="de-DE" sz="800" dirty="0"/>
              <a:t> </a:t>
            </a:r>
            <a:r>
              <a:rPr lang="de-DE" sz="800" dirty="0" err="1"/>
              <a:t>entropy</a:t>
            </a:r>
            <a:r>
              <a:rPr lang="de-DE" sz="800" dirty="0"/>
              <a:t> </a:t>
            </a:r>
            <a:r>
              <a:rPr lang="de-DE" sz="800" dirty="0" err="1"/>
              <a:t>loss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1576728596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97527d9a80d1c254cf63ecdbcf5c3445e7cf98d"/>
  <p:tag name="ISPRING_RESOURCE_PATHS_HASH_PRESENTER" val="4e1bfdeb97ccc69d6713ba8104020d1f1a3d866"/>
</p:tagLst>
</file>

<file path=ppt/theme/theme1.xml><?xml version="1.0" encoding="utf-8"?>
<a:theme xmlns:a="http://schemas.openxmlformats.org/drawingml/2006/main" name="TEMPLATE_Fakultät_11_EXP v201702">
  <a:themeElements>
    <a:clrScheme name="HPI">
      <a:dk1>
        <a:srgbClr val="323232"/>
      </a:dk1>
      <a:lt1>
        <a:sysClr val="window" lastClr="FFFFFF"/>
      </a:lt1>
      <a:dk2>
        <a:srgbClr val="969696"/>
      </a:dk2>
      <a:lt2>
        <a:srgbClr val="5A6166"/>
      </a:lt2>
      <a:accent1>
        <a:srgbClr val="B1063A"/>
      </a:accent1>
      <a:accent2>
        <a:srgbClr val="DD640C"/>
      </a:accent2>
      <a:accent3>
        <a:srgbClr val="F6A800"/>
      </a:accent3>
      <a:accent4>
        <a:srgbClr val="007A9E"/>
      </a:accent4>
      <a:accent5>
        <a:srgbClr val="B4B4B4"/>
      </a:accent5>
      <a:accent6>
        <a:srgbClr val="DCDCDC"/>
      </a:accent6>
      <a:hlink>
        <a:srgbClr val="B1063A"/>
      </a:hlink>
      <a:folHlink>
        <a:srgbClr val="B1063A"/>
      </a:folHlink>
    </a:clrScheme>
    <a:fontScheme name="HP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ln>
          <a:noFill/>
        </a:ln>
      </a:spPr>
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200" b="1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182563" indent="-182563">
          <a:spcBef>
            <a:spcPts val="300"/>
          </a:spcBef>
          <a:spcAft>
            <a:spcPts val="300"/>
          </a:spcAft>
          <a:buClr>
            <a:schemeClr val="accent1"/>
          </a:buClr>
          <a:buSzPct val="90000"/>
          <a:buFont typeface="Arial" panose="020B0604020202020204" pitchFamily="34" charset="0"/>
          <a:buChar char="■"/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TEMPLATE_HPI_05_EXP" id="{EEEEA749-3836-4DC6-BA52-AE8D0ADE122A}" vid="{1AF48529-3759-4302-91D0-708D448B88CB}"/>
    </a:ext>
  </a:extLst>
</a:theme>
</file>

<file path=ppt/theme/theme2.xml><?xml version="1.0" encoding="utf-8"?>
<a:theme xmlns:a="http://schemas.openxmlformats.org/drawingml/2006/main" name="Office Theme">
  <a:themeElements>
    <a:clrScheme name="HPI">
      <a:dk1>
        <a:srgbClr val="323232"/>
      </a:dk1>
      <a:lt1>
        <a:sysClr val="window" lastClr="FFFFFF"/>
      </a:lt1>
      <a:dk2>
        <a:srgbClr val="969696"/>
      </a:dk2>
      <a:lt2>
        <a:srgbClr val="5A6166"/>
      </a:lt2>
      <a:accent1>
        <a:srgbClr val="B1063A"/>
      </a:accent1>
      <a:accent2>
        <a:srgbClr val="DD640C"/>
      </a:accent2>
      <a:accent3>
        <a:srgbClr val="F6A800"/>
      </a:accent3>
      <a:accent4>
        <a:srgbClr val="007A9E"/>
      </a:accent4>
      <a:accent5>
        <a:srgbClr val="B4B4B4"/>
      </a:accent5>
      <a:accent6>
        <a:srgbClr val="DCDCDC"/>
      </a:accent6>
      <a:hlink>
        <a:srgbClr val="B1063A"/>
      </a:hlink>
      <a:folHlink>
        <a:srgbClr val="B1063A"/>
      </a:folHlink>
    </a:clrScheme>
    <a:fontScheme name="HP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ln>
          <a:noFill/>
        </a:ln>
      </a:spPr>
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200" b="1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182563" indent="-182563">
          <a:spcBef>
            <a:spcPts val="200"/>
          </a:spcBef>
          <a:spcAft>
            <a:spcPts val="200"/>
          </a:spcAft>
          <a:buClr>
            <a:schemeClr val="accent1"/>
          </a:buClr>
          <a:buSzPct val="90000"/>
          <a:buFont typeface="Arial" panose="020B0604020202020204" pitchFamily="34" charset="0"/>
          <a:buChar char="■"/>
          <a:defRPr sz="1050" dirty="0" err="1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HPI">
      <a:dk1>
        <a:srgbClr val="323232"/>
      </a:dk1>
      <a:lt1>
        <a:sysClr val="window" lastClr="FFFFFF"/>
      </a:lt1>
      <a:dk2>
        <a:srgbClr val="969696"/>
      </a:dk2>
      <a:lt2>
        <a:srgbClr val="5A6166"/>
      </a:lt2>
      <a:accent1>
        <a:srgbClr val="B1063A"/>
      </a:accent1>
      <a:accent2>
        <a:srgbClr val="DD640C"/>
      </a:accent2>
      <a:accent3>
        <a:srgbClr val="F6A800"/>
      </a:accent3>
      <a:accent4>
        <a:srgbClr val="007A9E"/>
      </a:accent4>
      <a:accent5>
        <a:srgbClr val="B4B4B4"/>
      </a:accent5>
      <a:accent6>
        <a:srgbClr val="DCDCDC"/>
      </a:accent6>
      <a:hlink>
        <a:srgbClr val="B1063A"/>
      </a:hlink>
      <a:folHlink>
        <a:srgbClr val="B1063A"/>
      </a:folHlink>
    </a:clrScheme>
    <a:fontScheme name="HP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ln>
          <a:noFill/>
        </a:ln>
      </a:spPr>
      <a:bodyPr rot="0" spcFirstLastPara="0" vertOverflow="overflow" horzOverflow="overflow" vert="horz" wrap="square" lIns="108000" tIns="72000" rIns="108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Bef>
            <a:spcPts val="300"/>
          </a:spcBef>
          <a:spcAft>
            <a:spcPts val="300"/>
          </a:spcAft>
          <a:defRPr sz="1200" b="1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182563" indent="-182563">
          <a:spcBef>
            <a:spcPts val="200"/>
          </a:spcBef>
          <a:spcAft>
            <a:spcPts val="200"/>
          </a:spcAft>
          <a:buClr>
            <a:schemeClr val="accent1"/>
          </a:buClr>
          <a:buSzPct val="90000"/>
          <a:buFont typeface="Arial" panose="020B0604020202020204" pitchFamily="34" charset="0"/>
          <a:buChar char="■"/>
          <a:defRPr sz="1050"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TEMPLATE_Fakultät_11_EXP v201702</Template>
  <TotalTime>0</TotalTime>
  <Words>488</Words>
  <Application>Microsoft Office PowerPoint</Application>
  <PresentationFormat>Bildschirmpräsentation (16:9)</PresentationFormat>
  <Paragraphs>116</Paragraphs>
  <Slides>13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6" baseType="lpstr">
      <vt:lpstr>Arial</vt:lpstr>
      <vt:lpstr>Verdana</vt:lpstr>
      <vt:lpstr>TEMPLATE_Fakultät_11_EXP v201702</vt:lpstr>
      <vt:lpstr>Machine Intelligence with Deep Learning Importance batching for improved training of neural networks</vt:lpstr>
      <vt:lpstr>Agenda</vt:lpstr>
      <vt:lpstr>Introduction to the problem</vt:lpstr>
      <vt:lpstr>Introduction to the problem</vt:lpstr>
      <vt:lpstr>Introduction to the problem</vt:lpstr>
      <vt:lpstr>Our current results</vt:lpstr>
      <vt:lpstr>Our current results</vt:lpstr>
      <vt:lpstr>Our current results</vt:lpstr>
      <vt:lpstr>Our current results</vt:lpstr>
      <vt:lpstr>Our current results</vt:lpstr>
      <vt:lpstr>Our current results</vt:lpstr>
      <vt:lpstr>Next steps</vt:lpstr>
      <vt:lpstr>Thank you 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(Verdana 20pt) - maximum 2 lines</dc:title>
  <dc:creator>Johannes Hötter</dc:creator>
  <cp:lastModifiedBy>Johannes Hötter</cp:lastModifiedBy>
  <cp:revision>60</cp:revision>
  <cp:lastPrinted>2014-05-07T12:19:03Z</cp:lastPrinted>
  <dcterms:created xsi:type="dcterms:W3CDTF">2019-11-30T11:28:58Z</dcterms:created>
  <dcterms:modified xsi:type="dcterms:W3CDTF">2019-11-30T17:33:05Z</dcterms:modified>
</cp:coreProperties>
</file>

<file path=docProps/thumbnail.jpeg>
</file>